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574" r:id="rId6"/>
    <p:sldId id="575" r:id="rId7"/>
    <p:sldId id="332" r:id="rId8"/>
    <p:sldId id="339" r:id="rId9"/>
    <p:sldId id="337" r:id="rId10"/>
    <p:sldId id="338" r:id="rId11"/>
    <p:sldId id="335" r:id="rId12"/>
    <p:sldId id="340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274"/>
    <a:srgbClr val="C00000"/>
    <a:srgbClr val="859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39492-09CA-465C-B8CB-6A16C72130F6}" v="15" dt="2025-10-26T20:07:08.7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50" y="12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Martin" userId="e92539a8-27ed-416e-a4c8-34c6b9fad09c" providerId="ADAL" clId="{CA89DD6A-A475-4778-A149-D16B8F402806}"/>
    <pc:docChg chg="undo custSel addSld delSld modSld modMainMaster">
      <pc:chgData name="Andrew Martin" userId="e92539a8-27ed-416e-a4c8-34c6b9fad09c" providerId="ADAL" clId="{CA89DD6A-A475-4778-A149-D16B8F402806}" dt="2025-10-26T20:08:49.294" v="745" actId="2711"/>
      <pc:docMkLst>
        <pc:docMk/>
      </pc:docMkLst>
      <pc:sldChg chg="addSp modSp mod">
        <pc:chgData name="Andrew Martin" userId="e92539a8-27ed-416e-a4c8-34c6b9fad09c" providerId="ADAL" clId="{CA89DD6A-A475-4778-A149-D16B8F402806}" dt="2025-10-26T19:44:11.771" v="273" actId="207"/>
        <pc:sldMkLst>
          <pc:docMk/>
          <pc:sldMk cId="225781197" sldId="256"/>
        </pc:sldMkLst>
        <pc:spChg chg="mod">
          <ac:chgData name="Andrew Martin" userId="e92539a8-27ed-416e-a4c8-34c6b9fad09c" providerId="ADAL" clId="{CA89DD6A-A475-4778-A149-D16B8F402806}" dt="2025-10-26T19:43:00.331" v="206" actId="948"/>
          <ac:spMkLst>
            <pc:docMk/>
            <pc:sldMk cId="225781197" sldId="256"/>
            <ac:spMk id="2" creationId="{2DF0F75E-4494-84E4-B9AD-34A540D2786E}"/>
          </ac:spMkLst>
        </pc:spChg>
        <pc:spChg chg="mod">
          <ac:chgData name="Andrew Martin" userId="e92539a8-27ed-416e-a4c8-34c6b9fad09c" providerId="ADAL" clId="{CA89DD6A-A475-4778-A149-D16B8F402806}" dt="2025-10-26T19:42:34.602" v="205" actId="113"/>
          <ac:spMkLst>
            <pc:docMk/>
            <pc:sldMk cId="225781197" sldId="256"/>
            <ac:spMk id="3" creationId="{19D8D0EE-9322-62A4-6172-DF256989B364}"/>
          </ac:spMkLst>
        </pc:spChg>
        <pc:spChg chg="add mod">
          <ac:chgData name="Andrew Martin" userId="e92539a8-27ed-416e-a4c8-34c6b9fad09c" providerId="ADAL" clId="{CA89DD6A-A475-4778-A149-D16B8F402806}" dt="2025-10-26T19:44:11.771" v="273" actId="207"/>
          <ac:spMkLst>
            <pc:docMk/>
            <pc:sldMk cId="225781197" sldId="256"/>
            <ac:spMk id="4" creationId="{B78C07F0-75B5-9B6B-7806-3A3E022676D3}"/>
          </ac:spMkLst>
        </pc:spChg>
      </pc:sldChg>
      <pc:sldChg chg="del">
        <pc:chgData name="Andrew Martin" userId="e92539a8-27ed-416e-a4c8-34c6b9fad09c" providerId="ADAL" clId="{CA89DD6A-A475-4778-A149-D16B8F402806}" dt="2025-10-26T19:58:30.413" v="581" actId="47"/>
        <pc:sldMkLst>
          <pc:docMk/>
          <pc:sldMk cId="1399546087" sldId="258"/>
        </pc:sldMkLst>
      </pc:sldChg>
      <pc:sldChg chg="del">
        <pc:chgData name="Andrew Martin" userId="e92539a8-27ed-416e-a4c8-34c6b9fad09c" providerId="ADAL" clId="{CA89DD6A-A475-4778-A149-D16B8F402806}" dt="2025-10-26T19:58:33.613" v="582" actId="47"/>
        <pc:sldMkLst>
          <pc:docMk/>
          <pc:sldMk cId="2202180593" sldId="260"/>
        </pc:sldMkLst>
      </pc:sldChg>
      <pc:sldChg chg="add del">
        <pc:chgData name="Andrew Martin" userId="e92539a8-27ed-416e-a4c8-34c6b9fad09c" providerId="ADAL" clId="{CA89DD6A-A475-4778-A149-D16B8F402806}" dt="2025-10-26T19:43:14.219" v="207" actId="2696"/>
        <pc:sldMkLst>
          <pc:docMk/>
          <pc:sldMk cId="2987804139" sldId="331"/>
        </pc:sldMkLst>
      </pc:sldChg>
      <pc:sldChg chg="modSp add del mod modClrScheme chgLayout">
        <pc:chgData name="Andrew Martin" userId="e92539a8-27ed-416e-a4c8-34c6b9fad09c" providerId="ADAL" clId="{CA89DD6A-A475-4778-A149-D16B8F402806}" dt="2025-10-26T20:08:01.215" v="743" actId="207"/>
        <pc:sldMkLst>
          <pc:docMk/>
          <pc:sldMk cId="560388677" sldId="332"/>
        </pc:sldMkLst>
        <pc:spChg chg="mod ord">
          <ac:chgData name="Andrew Martin" userId="e92539a8-27ed-416e-a4c8-34c6b9fad09c" providerId="ADAL" clId="{CA89DD6A-A475-4778-A149-D16B8F402806}" dt="2025-10-26T19:58:51.022" v="583" actId="207"/>
          <ac:spMkLst>
            <pc:docMk/>
            <pc:sldMk cId="560388677" sldId="332"/>
            <ac:spMk id="4" creationId="{9A5DB12C-7044-F889-7878-47CFA18FA626}"/>
          </ac:spMkLst>
        </pc:spChg>
        <pc:spChg chg="mod ord">
          <ac:chgData name="Andrew Martin" userId="e92539a8-27ed-416e-a4c8-34c6b9fad09c" providerId="ADAL" clId="{CA89DD6A-A475-4778-A149-D16B8F402806}" dt="2025-10-26T20:08:01.215" v="743" actId="207"/>
          <ac:spMkLst>
            <pc:docMk/>
            <pc:sldMk cId="560388677" sldId="332"/>
            <ac:spMk id="5" creationId="{36B9A13D-6D7D-AF0D-68A5-581E38CC15B5}"/>
          </ac:spMkLst>
        </pc:spChg>
      </pc:sldChg>
      <pc:sldChg chg="modSp add del mod modClrScheme chgLayout">
        <pc:chgData name="Andrew Martin" userId="e92539a8-27ed-416e-a4c8-34c6b9fad09c" providerId="ADAL" clId="{CA89DD6A-A475-4778-A149-D16B8F402806}" dt="2025-10-26T19:55:20.024" v="360" actId="207"/>
        <pc:sldMkLst>
          <pc:docMk/>
          <pc:sldMk cId="1820656419" sldId="335"/>
        </pc:sldMkLst>
        <pc:spChg chg="mod ord">
          <ac:chgData name="Andrew Martin" userId="e92539a8-27ed-416e-a4c8-34c6b9fad09c" providerId="ADAL" clId="{CA89DD6A-A475-4778-A149-D16B8F402806}" dt="2025-10-26T19:55:20.024" v="360" actId="207"/>
          <ac:spMkLst>
            <pc:docMk/>
            <pc:sldMk cId="1820656419" sldId="335"/>
            <ac:spMk id="13" creationId="{5C1A3B4F-ADDC-705A-8A50-5431E5A7B980}"/>
          </ac:spMkLst>
        </pc:spChg>
        <pc:spChg chg="mod ord">
          <ac:chgData name="Andrew Martin" userId="e92539a8-27ed-416e-a4c8-34c6b9fad09c" providerId="ADAL" clId="{CA89DD6A-A475-4778-A149-D16B8F402806}" dt="2025-10-26T19:55:12.580" v="359" actId="20577"/>
          <ac:spMkLst>
            <pc:docMk/>
            <pc:sldMk cId="1820656419" sldId="335"/>
            <ac:spMk id="18" creationId="{82BFA5C2-EF7B-60AB-9F3C-4FD44171FBCB}"/>
          </ac:spMkLst>
        </pc:spChg>
        <pc:picChg chg="mod ord">
          <ac:chgData name="Andrew Martin" userId="e92539a8-27ed-416e-a4c8-34c6b9fad09c" providerId="ADAL" clId="{CA89DD6A-A475-4778-A149-D16B8F402806}" dt="2025-10-26T19:55:01.734" v="332" actId="14100"/>
          <ac:picMkLst>
            <pc:docMk/>
            <pc:sldMk cId="1820656419" sldId="335"/>
            <ac:picMk id="14" creationId="{886A7946-F65E-686D-E574-AC9E30B320B9}"/>
          </ac:picMkLst>
        </pc:picChg>
      </pc:sldChg>
      <pc:sldChg chg="add del">
        <pc:chgData name="Andrew Martin" userId="e92539a8-27ed-416e-a4c8-34c6b9fad09c" providerId="ADAL" clId="{CA89DD6A-A475-4778-A149-D16B8F402806}" dt="2025-10-26T19:58:28.551" v="580" actId="47"/>
        <pc:sldMkLst>
          <pc:docMk/>
          <pc:sldMk cId="2985149229" sldId="336"/>
        </pc:sldMkLst>
      </pc:sldChg>
      <pc:sldChg chg="addSp delSp modSp add del mod modClrScheme chgLayout">
        <pc:chgData name="Andrew Martin" userId="e92539a8-27ed-416e-a4c8-34c6b9fad09c" providerId="ADAL" clId="{CA89DD6A-A475-4778-A149-D16B8F402806}" dt="2025-10-26T20:08:49.294" v="745" actId="2711"/>
        <pc:sldMkLst>
          <pc:docMk/>
          <pc:sldMk cId="1850187648" sldId="337"/>
        </pc:sldMkLst>
        <pc:spChg chg="add del mod ord">
          <ac:chgData name="Andrew Martin" userId="e92539a8-27ed-416e-a4c8-34c6b9fad09c" providerId="ADAL" clId="{CA89DD6A-A475-4778-A149-D16B8F402806}" dt="2025-10-26T19:41:10.388" v="108" actId="478"/>
          <ac:spMkLst>
            <pc:docMk/>
            <pc:sldMk cId="1850187648" sldId="337"/>
            <ac:spMk id="2" creationId="{A2716265-6DB2-2BCD-1245-63F35CCD548B}"/>
          </ac:spMkLst>
        </pc:spChg>
        <pc:spChg chg="mod ord">
          <ac:chgData name="Andrew Martin" userId="e92539a8-27ed-416e-a4c8-34c6b9fad09c" providerId="ADAL" clId="{CA89DD6A-A475-4778-A149-D16B8F402806}" dt="2025-10-26T19:55:53.497" v="363" actId="1076"/>
          <ac:spMkLst>
            <pc:docMk/>
            <pc:sldMk cId="1850187648" sldId="337"/>
            <ac:spMk id="4" creationId="{C560D002-5A9D-E717-B28E-40DC64AF8EBC}"/>
          </ac:spMkLst>
        </pc:spChg>
        <pc:spChg chg="mod">
          <ac:chgData name="Andrew Martin" userId="e92539a8-27ed-416e-a4c8-34c6b9fad09c" providerId="ADAL" clId="{CA89DD6A-A475-4778-A149-D16B8F402806}" dt="2025-10-26T19:45:58.479" v="281" actId="948"/>
          <ac:spMkLst>
            <pc:docMk/>
            <pc:sldMk cId="1850187648" sldId="337"/>
            <ac:spMk id="8" creationId="{95F4DA16-3C0B-D1DD-D88D-F30A38A6448E}"/>
          </ac:spMkLst>
        </pc:spChg>
        <pc:spChg chg="mod">
          <ac:chgData name="Andrew Martin" userId="e92539a8-27ed-416e-a4c8-34c6b9fad09c" providerId="ADAL" clId="{CA89DD6A-A475-4778-A149-D16B8F402806}" dt="2025-10-26T19:45:58.479" v="281" actId="948"/>
          <ac:spMkLst>
            <pc:docMk/>
            <pc:sldMk cId="1850187648" sldId="337"/>
            <ac:spMk id="10" creationId="{CA81BAAC-834F-D9A3-9745-A873776E0D91}"/>
          </ac:spMkLst>
        </pc:spChg>
        <pc:spChg chg="mod">
          <ac:chgData name="Andrew Martin" userId="e92539a8-27ed-416e-a4c8-34c6b9fad09c" providerId="ADAL" clId="{CA89DD6A-A475-4778-A149-D16B8F402806}" dt="2025-10-26T19:45:58.479" v="281" actId="948"/>
          <ac:spMkLst>
            <pc:docMk/>
            <pc:sldMk cId="1850187648" sldId="337"/>
            <ac:spMk id="12" creationId="{51C0389F-210F-470C-E900-FF10C592D41B}"/>
          </ac:spMkLst>
        </pc:spChg>
        <pc:spChg chg="mod">
          <ac:chgData name="Andrew Martin" userId="e92539a8-27ed-416e-a4c8-34c6b9fad09c" providerId="ADAL" clId="{CA89DD6A-A475-4778-A149-D16B8F402806}" dt="2025-10-26T19:45:58.479" v="281" actId="948"/>
          <ac:spMkLst>
            <pc:docMk/>
            <pc:sldMk cId="1850187648" sldId="337"/>
            <ac:spMk id="14" creationId="{597F4CDE-CB3C-7CFA-5BDC-E39F4CCBC230}"/>
          </ac:spMkLst>
        </pc:spChg>
        <pc:spChg chg="mod">
          <ac:chgData name="Andrew Martin" userId="e92539a8-27ed-416e-a4c8-34c6b9fad09c" providerId="ADAL" clId="{CA89DD6A-A475-4778-A149-D16B8F402806}" dt="2025-10-26T20:08:49.294" v="745" actId="2711"/>
          <ac:spMkLst>
            <pc:docMk/>
            <pc:sldMk cId="1850187648" sldId="337"/>
            <ac:spMk id="20" creationId="{2EBAB0B7-06D7-649C-D958-332AA2E13916}"/>
          </ac:spMkLst>
        </pc:spChg>
        <pc:picChg chg="mod">
          <ac:chgData name="Andrew Martin" userId="e92539a8-27ed-416e-a4c8-34c6b9fad09c" providerId="ADAL" clId="{CA89DD6A-A475-4778-A149-D16B8F402806}" dt="2025-10-26T19:40:48.416" v="107" actId="1035"/>
          <ac:picMkLst>
            <pc:docMk/>
            <pc:sldMk cId="1850187648" sldId="337"/>
            <ac:picMk id="17" creationId="{5752C8BD-1565-2AF2-C056-557A0F50EE65}"/>
          </ac:picMkLst>
        </pc:picChg>
        <pc:picChg chg="mod">
          <ac:chgData name="Andrew Martin" userId="e92539a8-27ed-416e-a4c8-34c6b9fad09c" providerId="ADAL" clId="{CA89DD6A-A475-4778-A149-D16B8F402806}" dt="2025-10-26T19:40:48.416" v="107" actId="1035"/>
          <ac:picMkLst>
            <pc:docMk/>
            <pc:sldMk cId="1850187648" sldId="337"/>
            <ac:picMk id="19" creationId="{12F2A6A1-635D-10F4-5B8D-BE2D91A8AA5A}"/>
          </ac:picMkLst>
        </pc:picChg>
        <pc:picChg chg="mod">
          <ac:chgData name="Andrew Martin" userId="e92539a8-27ed-416e-a4c8-34c6b9fad09c" providerId="ADAL" clId="{CA89DD6A-A475-4778-A149-D16B8F402806}" dt="2025-10-26T19:40:48.416" v="107" actId="1035"/>
          <ac:picMkLst>
            <pc:docMk/>
            <pc:sldMk cId="1850187648" sldId="337"/>
            <ac:picMk id="23" creationId="{4B98720E-7004-AA8B-6E12-67737A9494A1}"/>
          </ac:picMkLst>
        </pc:picChg>
        <pc:picChg chg="mod">
          <ac:chgData name="Andrew Martin" userId="e92539a8-27ed-416e-a4c8-34c6b9fad09c" providerId="ADAL" clId="{CA89DD6A-A475-4778-A149-D16B8F402806}" dt="2025-10-26T19:40:48.416" v="107" actId="1035"/>
          <ac:picMkLst>
            <pc:docMk/>
            <pc:sldMk cId="1850187648" sldId="337"/>
            <ac:picMk id="25" creationId="{8E6E5010-F5DD-A4CD-7D63-45745E7C1FFC}"/>
          </ac:picMkLst>
        </pc:picChg>
      </pc:sldChg>
      <pc:sldChg chg="addSp modSp add del mod modClrScheme chgLayout">
        <pc:chgData name="Andrew Martin" userId="e92539a8-27ed-416e-a4c8-34c6b9fad09c" providerId="ADAL" clId="{CA89DD6A-A475-4778-A149-D16B8F402806}" dt="2025-10-26T19:55:40.558" v="362" actId="14100"/>
        <pc:sldMkLst>
          <pc:docMk/>
          <pc:sldMk cId="2842507446" sldId="338"/>
        </pc:sldMkLst>
        <pc:spChg chg="add mod ord">
          <ac:chgData name="Andrew Martin" userId="e92539a8-27ed-416e-a4c8-34c6b9fad09c" providerId="ADAL" clId="{CA89DD6A-A475-4778-A149-D16B8F402806}" dt="2025-10-26T19:55:29.345" v="361" actId="700"/>
          <ac:spMkLst>
            <pc:docMk/>
            <pc:sldMk cId="2842507446" sldId="338"/>
            <ac:spMk id="2" creationId="{ED49D191-77A6-0A0A-DD36-070CF8CD9EF9}"/>
          </ac:spMkLst>
        </pc:spChg>
        <pc:spChg chg="add mod ord">
          <ac:chgData name="Andrew Martin" userId="e92539a8-27ed-416e-a4c8-34c6b9fad09c" providerId="ADAL" clId="{CA89DD6A-A475-4778-A149-D16B8F402806}" dt="2025-10-26T19:55:29.345" v="361" actId="700"/>
          <ac:spMkLst>
            <pc:docMk/>
            <pc:sldMk cId="2842507446" sldId="338"/>
            <ac:spMk id="3" creationId="{F9FEA40D-3F40-EC99-E695-616D05813D73}"/>
          </ac:spMkLst>
        </pc:spChg>
        <pc:spChg chg="mod ord">
          <ac:chgData name="Andrew Martin" userId="e92539a8-27ed-416e-a4c8-34c6b9fad09c" providerId="ADAL" clId="{CA89DD6A-A475-4778-A149-D16B8F402806}" dt="2025-10-26T19:55:40.558" v="362" actId="14100"/>
          <ac:spMkLst>
            <pc:docMk/>
            <pc:sldMk cId="2842507446" sldId="338"/>
            <ac:spMk id="4" creationId="{8995C4D4-D468-4FFB-AFE3-D741A5F34043}"/>
          </ac:spMkLst>
        </pc:spChg>
        <pc:graphicFrameChg chg="mod">
          <ac:chgData name="Andrew Martin" userId="e92539a8-27ed-416e-a4c8-34c6b9fad09c" providerId="ADAL" clId="{CA89DD6A-A475-4778-A149-D16B8F402806}" dt="2025-10-26T19:47:03.285" v="293" actId="2711"/>
          <ac:graphicFrameMkLst>
            <pc:docMk/>
            <pc:sldMk cId="2842507446" sldId="338"/>
            <ac:graphicFrameMk id="5" creationId="{354F56EB-9EE9-FE19-E9E1-F769E29D3924}"/>
          </ac:graphicFrameMkLst>
        </pc:graphicFrameChg>
        <pc:graphicFrameChg chg="mod modGraphic">
          <ac:chgData name="Andrew Martin" userId="e92539a8-27ed-416e-a4c8-34c6b9fad09c" providerId="ADAL" clId="{CA89DD6A-A475-4778-A149-D16B8F402806}" dt="2025-10-26T19:52:08.156" v="300" actId="207"/>
          <ac:graphicFrameMkLst>
            <pc:docMk/>
            <pc:sldMk cId="2842507446" sldId="338"/>
            <ac:graphicFrameMk id="6" creationId="{953AE532-B4D3-8352-C575-DA8ACB705374}"/>
          </ac:graphicFrameMkLst>
        </pc:graphicFrameChg>
      </pc:sldChg>
      <pc:sldChg chg="addSp delSp modSp add del mod modClrScheme chgLayout">
        <pc:chgData name="Andrew Martin" userId="e92539a8-27ed-416e-a4c8-34c6b9fad09c" providerId="ADAL" clId="{CA89DD6A-A475-4778-A149-D16B8F402806}" dt="2025-10-26T20:08:28.340" v="744" actId="113"/>
        <pc:sldMkLst>
          <pc:docMk/>
          <pc:sldMk cId="1927012998" sldId="339"/>
        </pc:sldMkLst>
        <pc:spChg chg="mod ord">
          <ac:chgData name="Andrew Martin" userId="e92539a8-27ed-416e-a4c8-34c6b9fad09c" providerId="ADAL" clId="{CA89DD6A-A475-4778-A149-D16B8F402806}" dt="2025-10-26T19:45:10.052" v="277" actId="2711"/>
          <ac:spMkLst>
            <pc:docMk/>
            <pc:sldMk cId="1927012998" sldId="339"/>
            <ac:spMk id="2" creationId="{3EE05E6C-EDAF-B33C-BF89-3AE25C8EF9F0}"/>
          </ac:spMkLst>
        </pc:spChg>
        <pc:spChg chg="mod ord">
          <ac:chgData name="Andrew Martin" userId="e92539a8-27ed-416e-a4c8-34c6b9fad09c" providerId="ADAL" clId="{CA89DD6A-A475-4778-A149-D16B8F402806}" dt="2025-10-26T20:08:28.340" v="744" actId="113"/>
          <ac:spMkLst>
            <pc:docMk/>
            <pc:sldMk cId="1927012998" sldId="339"/>
            <ac:spMk id="3" creationId="{A2144068-A473-A9CF-969D-B52A0597EE62}"/>
          </ac:spMkLst>
        </pc:spChg>
        <pc:spChg chg="mod">
          <ac:chgData name="Andrew Martin" userId="e92539a8-27ed-416e-a4c8-34c6b9fad09c" providerId="ADAL" clId="{CA89DD6A-A475-4778-A149-D16B8F402806}" dt="2025-10-26T19:39:42.143" v="7" actId="1076"/>
          <ac:spMkLst>
            <pc:docMk/>
            <pc:sldMk cId="1927012998" sldId="339"/>
            <ac:spMk id="4" creationId="{412902DF-C676-AF6E-2012-336B42EEC35B}"/>
          </ac:spMkLst>
        </pc:spChg>
        <pc:spChg chg="add del mod">
          <ac:chgData name="Andrew Martin" userId="e92539a8-27ed-416e-a4c8-34c6b9fad09c" providerId="ADAL" clId="{CA89DD6A-A475-4778-A149-D16B8F402806}" dt="2025-10-26T19:44:42.824" v="276" actId="6264"/>
          <ac:spMkLst>
            <pc:docMk/>
            <pc:sldMk cId="1927012998" sldId="339"/>
            <ac:spMk id="5" creationId="{AD95D158-75CC-B98A-ABEF-66F59DDAF956}"/>
          </ac:spMkLst>
        </pc:spChg>
        <pc:spChg chg="add del mod">
          <ac:chgData name="Andrew Martin" userId="e92539a8-27ed-416e-a4c8-34c6b9fad09c" providerId="ADAL" clId="{CA89DD6A-A475-4778-A149-D16B8F402806}" dt="2025-10-26T19:44:42.824" v="276" actId="6264"/>
          <ac:spMkLst>
            <pc:docMk/>
            <pc:sldMk cId="1927012998" sldId="339"/>
            <ac:spMk id="6" creationId="{21FBF792-691B-1A5F-BF37-9D522D36B68B}"/>
          </ac:spMkLst>
        </pc:spChg>
      </pc:sldChg>
      <pc:sldChg chg="addSp delSp modSp add del mod modClrScheme chgLayout">
        <pc:chgData name="Andrew Martin" userId="e92539a8-27ed-416e-a4c8-34c6b9fad09c" providerId="ADAL" clId="{CA89DD6A-A475-4778-A149-D16B8F402806}" dt="2025-10-26T19:58:18.383" v="579" actId="207"/>
        <pc:sldMkLst>
          <pc:docMk/>
          <pc:sldMk cId="2060688361" sldId="340"/>
        </pc:sldMkLst>
        <pc:spChg chg="add del mod">
          <ac:chgData name="Andrew Martin" userId="e92539a8-27ed-416e-a4c8-34c6b9fad09c" providerId="ADAL" clId="{CA89DD6A-A475-4778-A149-D16B8F402806}" dt="2025-10-26T19:54:14.923" v="324" actId="6264"/>
          <ac:spMkLst>
            <pc:docMk/>
            <pc:sldMk cId="2060688361" sldId="340"/>
            <ac:spMk id="2" creationId="{7AFA2624-C456-4DE1-920B-970013612E9B}"/>
          </ac:spMkLst>
        </pc:spChg>
        <pc:spChg chg="add del mod">
          <ac:chgData name="Andrew Martin" userId="e92539a8-27ed-416e-a4c8-34c6b9fad09c" providerId="ADAL" clId="{CA89DD6A-A475-4778-A149-D16B8F402806}" dt="2025-10-26T19:54:14.923" v="324" actId="6264"/>
          <ac:spMkLst>
            <pc:docMk/>
            <pc:sldMk cId="2060688361" sldId="340"/>
            <ac:spMk id="3" creationId="{6A9BA4A4-2D90-A066-AD11-2392D166BF3B}"/>
          </ac:spMkLst>
        </pc:spChg>
        <pc:spChg chg="mod ord">
          <ac:chgData name="Andrew Martin" userId="e92539a8-27ed-416e-a4c8-34c6b9fad09c" providerId="ADAL" clId="{CA89DD6A-A475-4778-A149-D16B8F402806}" dt="2025-10-26T19:56:28.364" v="372" actId="207"/>
          <ac:spMkLst>
            <pc:docMk/>
            <pc:sldMk cId="2060688361" sldId="340"/>
            <ac:spMk id="4" creationId="{44DF11D2-B83E-3B93-80C3-E100D41F0825}"/>
          </ac:spMkLst>
        </pc:spChg>
        <pc:spChg chg="mod ord">
          <ac:chgData name="Andrew Martin" userId="e92539a8-27ed-416e-a4c8-34c6b9fad09c" providerId="ADAL" clId="{CA89DD6A-A475-4778-A149-D16B8F402806}" dt="2025-10-26T19:58:18.383" v="579" actId="207"/>
          <ac:spMkLst>
            <pc:docMk/>
            <pc:sldMk cId="2060688361" sldId="340"/>
            <ac:spMk id="5" creationId="{74C6D5D9-595B-8295-DB49-66415E0CB9C4}"/>
          </ac:spMkLst>
        </pc:spChg>
        <pc:spChg chg="add del mod">
          <ac:chgData name="Andrew Martin" userId="e92539a8-27ed-416e-a4c8-34c6b9fad09c" providerId="ADAL" clId="{CA89DD6A-A475-4778-A149-D16B8F402806}" dt="2025-10-26T19:54:19.438" v="325" actId="6264"/>
          <ac:spMkLst>
            <pc:docMk/>
            <pc:sldMk cId="2060688361" sldId="340"/>
            <ac:spMk id="6" creationId="{B50338A3-BA8B-7B8C-1DB5-8975A988D918}"/>
          </ac:spMkLst>
        </pc:spChg>
        <pc:spChg chg="add del mod">
          <ac:chgData name="Andrew Martin" userId="e92539a8-27ed-416e-a4c8-34c6b9fad09c" providerId="ADAL" clId="{CA89DD6A-A475-4778-A149-D16B8F402806}" dt="2025-10-26T19:54:19.438" v="325" actId="6264"/>
          <ac:spMkLst>
            <pc:docMk/>
            <pc:sldMk cId="2060688361" sldId="340"/>
            <ac:spMk id="7" creationId="{B3E68FBD-0FF9-088C-5FC6-7D02FE778AD1}"/>
          </ac:spMkLst>
        </pc:spChg>
      </pc:sldChg>
      <pc:sldChg chg="addSp delSp modSp add mod">
        <pc:chgData name="Andrew Martin" userId="e92539a8-27ed-416e-a4c8-34c6b9fad09c" providerId="ADAL" clId="{CA89DD6A-A475-4778-A149-D16B8F402806}" dt="2025-10-26T20:06:00.636" v="697" actId="478"/>
        <pc:sldMkLst>
          <pc:docMk/>
          <pc:sldMk cId="3226710560" sldId="574"/>
        </pc:sldMkLst>
        <pc:spChg chg="mod">
          <ac:chgData name="Andrew Martin" userId="e92539a8-27ed-416e-a4c8-34c6b9fad09c" providerId="ADAL" clId="{CA89DD6A-A475-4778-A149-D16B8F402806}" dt="2025-10-26T20:02:02.105" v="587" actId="1076"/>
          <ac:spMkLst>
            <pc:docMk/>
            <pc:sldMk cId="3226710560" sldId="574"/>
            <ac:spMk id="2" creationId="{95061BBA-48FA-462F-9FE0-744567E3AC53}"/>
          </ac:spMkLst>
        </pc:spChg>
        <pc:spChg chg="del mod">
          <ac:chgData name="Andrew Martin" userId="e92539a8-27ed-416e-a4c8-34c6b9fad09c" providerId="ADAL" clId="{CA89DD6A-A475-4778-A149-D16B8F402806}" dt="2025-10-26T20:05:50.388" v="694" actId="478"/>
          <ac:spMkLst>
            <pc:docMk/>
            <pc:sldMk cId="3226710560" sldId="574"/>
            <ac:spMk id="3" creationId="{7A039BB7-92F5-8788-C361-E27F06C40D2E}"/>
          </ac:spMkLst>
        </pc:spChg>
        <pc:spChg chg="add del mod">
          <ac:chgData name="Andrew Martin" userId="e92539a8-27ed-416e-a4c8-34c6b9fad09c" providerId="ADAL" clId="{CA89DD6A-A475-4778-A149-D16B8F402806}" dt="2025-10-26T20:06:00.636" v="697" actId="478"/>
          <ac:spMkLst>
            <pc:docMk/>
            <pc:sldMk cId="3226710560" sldId="574"/>
            <ac:spMk id="5" creationId="{85CD30A9-610C-EC68-698D-53B5B39893B9}"/>
          </ac:spMkLst>
        </pc:spChg>
        <pc:spChg chg="add del mod">
          <ac:chgData name="Andrew Martin" userId="e92539a8-27ed-416e-a4c8-34c6b9fad09c" providerId="ADAL" clId="{CA89DD6A-A475-4778-A149-D16B8F402806}" dt="2025-10-26T20:05:57.300" v="696" actId="478"/>
          <ac:spMkLst>
            <pc:docMk/>
            <pc:sldMk cId="3226710560" sldId="574"/>
            <ac:spMk id="6" creationId="{7C07C226-EDBA-EF0C-6CDB-4AF31764A2BB}"/>
          </ac:spMkLst>
        </pc:spChg>
        <pc:spChg chg="mod">
          <ac:chgData name="Andrew Martin" userId="e92539a8-27ed-416e-a4c8-34c6b9fad09c" providerId="ADAL" clId="{CA89DD6A-A475-4778-A149-D16B8F402806}" dt="2025-10-26T20:01:53.866" v="586" actId="20577"/>
          <ac:spMkLst>
            <pc:docMk/>
            <pc:sldMk cId="3226710560" sldId="574"/>
            <ac:spMk id="10" creationId="{A8B7F0D2-24A5-27C9-5C56-03A4DFD82F81}"/>
          </ac:spMkLst>
        </pc:spChg>
        <pc:spChg chg="del">
          <ac:chgData name="Andrew Martin" userId="e92539a8-27ed-416e-a4c8-34c6b9fad09c" providerId="ADAL" clId="{CA89DD6A-A475-4778-A149-D16B8F402806}" dt="2025-10-26T20:02:11.050" v="589" actId="478"/>
          <ac:spMkLst>
            <pc:docMk/>
            <pc:sldMk cId="3226710560" sldId="574"/>
            <ac:spMk id="11" creationId="{099F3E3F-315A-7550-759F-F4D416D28BC2}"/>
          </ac:spMkLst>
        </pc:spChg>
        <pc:graphicFrameChg chg="mod">
          <ac:chgData name="Andrew Martin" userId="e92539a8-27ed-416e-a4c8-34c6b9fad09c" providerId="ADAL" clId="{CA89DD6A-A475-4778-A149-D16B8F402806}" dt="2025-10-26T20:02:07.813" v="588" actId="14100"/>
          <ac:graphicFrameMkLst>
            <pc:docMk/>
            <pc:sldMk cId="3226710560" sldId="574"/>
            <ac:graphicFrameMk id="4" creationId="{0002DABF-9C2C-A427-850B-DD0117CDDAED}"/>
          </ac:graphicFrameMkLst>
        </pc:graphicFrameChg>
        <pc:picChg chg="add del mod">
          <ac:chgData name="Andrew Martin" userId="e92539a8-27ed-416e-a4c8-34c6b9fad09c" providerId="ADAL" clId="{CA89DD6A-A475-4778-A149-D16B8F402806}" dt="2025-10-26T20:05:52.237" v="695" actId="478"/>
          <ac:picMkLst>
            <pc:docMk/>
            <pc:sldMk cId="3226710560" sldId="574"/>
            <ac:picMk id="7" creationId="{F7C8B6EF-563C-EA60-7CC4-04547CE731E9}"/>
          </ac:picMkLst>
        </pc:picChg>
        <pc:picChg chg="del">
          <ac:chgData name="Andrew Martin" userId="e92539a8-27ed-416e-a4c8-34c6b9fad09c" providerId="ADAL" clId="{CA89DD6A-A475-4778-A149-D16B8F402806}" dt="2025-10-26T20:01:50.193" v="585" actId="478"/>
          <ac:picMkLst>
            <pc:docMk/>
            <pc:sldMk cId="3226710560" sldId="574"/>
            <ac:picMk id="8" creationId="{F2954748-7FD0-2C98-E7CA-E73194E27EF4}"/>
          </ac:picMkLst>
        </pc:picChg>
      </pc:sldChg>
      <pc:sldChg chg="modSp add mod">
        <pc:chgData name="Andrew Martin" userId="e92539a8-27ed-416e-a4c8-34c6b9fad09c" providerId="ADAL" clId="{CA89DD6A-A475-4778-A149-D16B8F402806}" dt="2025-10-26T20:07:11.294" v="740" actId="20577"/>
        <pc:sldMkLst>
          <pc:docMk/>
          <pc:sldMk cId="875849355" sldId="575"/>
        </pc:sldMkLst>
        <pc:spChg chg="mod">
          <ac:chgData name="Andrew Martin" userId="e92539a8-27ed-416e-a4c8-34c6b9fad09c" providerId="ADAL" clId="{CA89DD6A-A475-4778-A149-D16B8F402806}" dt="2025-10-26T20:07:11.294" v="740" actId="20577"/>
          <ac:spMkLst>
            <pc:docMk/>
            <pc:sldMk cId="875849355" sldId="575"/>
            <ac:spMk id="6" creationId="{52240D6A-3889-5063-6B26-5FC5B091C89B}"/>
          </ac:spMkLst>
        </pc:spChg>
        <pc:graphicFrameChg chg="mod">
          <ac:chgData name="Andrew Martin" userId="e92539a8-27ed-416e-a4c8-34c6b9fad09c" providerId="ADAL" clId="{CA89DD6A-A475-4778-A149-D16B8F402806}" dt="2025-10-26T20:06:14.859" v="698" actId="113"/>
          <ac:graphicFrameMkLst>
            <pc:docMk/>
            <pc:sldMk cId="875849355" sldId="575"/>
            <ac:graphicFrameMk id="4" creationId="{B6B39FAB-3964-6278-96DF-CC6B556C9D61}"/>
          </ac:graphicFrameMkLst>
        </pc:graphicFrameChg>
      </pc:sldChg>
      <pc:sldMasterChg chg="delSldLayout modSldLayout">
        <pc:chgData name="Andrew Martin" userId="e92539a8-27ed-416e-a4c8-34c6b9fad09c" providerId="ADAL" clId="{CA89DD6A-A475-4778-A149-D16B8F402806}" dt="2025-10-26T19:58:28.551" v="580" actId="47"/>
        <pc:sldMasterMkLst>
          <pc:docMk/>
          <pc:sldMasterMk cId="1123425274" sldId="2147483648"/>
        </pc:sldMasterMkLst>
        <pc:sldLayoutChg chg="modSp mod">
          <pc:chgData name="Andrew Martin" userId="e92539a8-27ed-416e-a4c8-34c6b9fad09c" providerId="ADAL" clId="{CA89DD6A-A475-4778-A149-D16B8F402806}" dt="2025-10-26T19:51:48.739" v="299" actId="16037"/>
          <pc:sldLayoutMkLst>
            <pc:docMk/>
            <pc:sldMasterMk cId="1123425274" sldId="2147483648"/>
            <pc:sldLayoutMk cId="788685363" sldId="2147483649"/>
          </pc:sldLayoutMkLst>
          <pc:spChg chg="mod">
            <ac:chgData name="Andrew Martin" userId="e92539a8-27ed-416e-a4c8-34c6b9fad09c" providerId="ADAL" clId="{CA89DD6A-A475-4778-A149-D16B8F402806}" dt="2025-10-26T19:51:48.739" v="299" actId="16037"/>
            <ac:spMkLst>
              <pc:docMk/>
              <pc:sldMasterMk cId="1123425274" sldId="2147483648"/>
              <pc:sldLayoutMk cId="788685363" sldId="2147483649"/>
              <ac:spMk id="21" creationId="{70FAFC48-5352-B7F8-877D-9240D08F1B51}"/>
            </ac:spMkLst>
          </pc:spChg>
        </pc:sldLayoutChg>
        <pc:sldLayoutChg chg="del">
          <pc:chgData name="Andrew Martin" userId="e92539a8-27ed-416e-a4c8-34c6b9fad09c" providerId="ADAL" clId="{CA89DD6A-A475-4778-A149-D16B8F402806}" dt="2025-10-26T19:43:14.219" v="207" actId="2696"/>
          <pc:sldLayoutMkLst>
            <pc:docMk/>
            <pc:sldMasterMk cId="1123425274" sldId="2147483648"/>
            <pc:sldLayoutMk cId="1189433831" sldId="2147483662"/>
          </pc:sldLayoutMkLst>
        </pc:sldLayoutChg>
        <pc:sldLayoutChg chg="del">
          <pc:chgData name="Andrew Martin" userId="e92539a8-27ed-416e-a4c8-34c6b9fad09c" providerId="ADAL" clId="{CA89DD6A-A475-4778-A149-D16B8F402806}" dt="2025-10-26T19:58:28.551" v="580" actId="47"/>
          <pc:sldLayoutMkLst>
            <pc:docMk/>
            <pc:sldMasterMk cId="1123425274" sldId="2147483648"/>
            <pc:sldLayoutMk cId="4146332418" sldId="2147483667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0337B0-20B8-44D0-8CC8-7D663237489B}" type="doc">
      <dgm:prSet loTypeId="urn:microsoft.com/office/officeart/2005/8/layout/h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F13A0C41-F3B2-45EF-A943-2E008BD1A0AE}">
      <dgm:prSet/>
      <dgm:spPr>
        <a:solidFill>
          <a:srgbClr val="B51E23"/>
        </a:solidFill>
      </dgm:spPr>
      <dgm:t>
        <a:bodyPr/>
        <a:lstStyle/>
        <a:p>
          <a:r>
            <a:rPr lang="en-GB"/>
            <a:t>Knowledge Area</a:t>
          </a:r>
        </a:p>
      </dgm:t>
    </dgm:pt>
    <dgm:pt modelId="{AB508B92-BB58-4F6C-904B-01451540D5B8}" type="parTrans" cxnId="{D6EC8831-0290-4FDF-ADCE-CEDD1546639F}">
      <dgm:prSet/>
      <dgm:spPr/>
      <dgm:t>
        <a:bodyPr/>
        <a:lstStyle/>
        <a:p>
          <a:endParaRPr lang="en-GB"/>
        </a:p>
      </dgm:t>
    </dgm:pt>
    <dgm:pt modelId="{E3709DD9-8F9F-461C-92B5-1856C94C9571}" type="sibTrans" cxnId="{D6EC8831-0290-4FDF-ADCE-CEDD1546639F}">
      <dgm:prSet/>
      <dgm:spPr/>
      <dgm:t>
        <a:bodyPr/>
        <a:lstStyle/>
        <a:p>
          <a:endParaRPr lang="en-GB"/>
        </a:p>
      </dgm:t>
    </dgm:pt>
    <dgm:pt modelId="{56D75E62-5376-4BFE-A426-5922566BAEA6}">
      <dgm:prSet/>
      <dgm:spPr/>
      <dgm:t>
        <a:bodyPr/>
        <a:lstStyle/>
        <a:p>
          <a:r>
            <a:rPr lang="en-US" dirty="0"/>
            <a:t>Codify </a:t>
          </a:r>
          <a:r>
            <a:rPr lang="en-US" b="1" i="1" dirty="0"/>
            <a:t>foundational</a:t>
          </a:r>
          <a:r>
            <a:rPr lang="en-US" dirty="0"/>
            <a:t> and generally </a:t>
          </a:r>
          <a:r>
            <a:rPr lang="en-US" dirty="0" err="1"/>
            <a:t>recognised</a:t>
          </a:r>
          <a:r>
            <a:rPr lang="en-US" dirty="0"/>
            <a:t> knowledge in cyber security following broad community engagement nationally and internationally</a:t>
          </a:r>
          <a:endParaRPr lang="en-GB" dirty="0"/>
        </a:p>
      </dgm:t>
    </dgm:pt>
    <dgm:pt modelId="{42BCAC49-16CB-469B-902D-78EEB28805A1}" type="parTrans" cxnId="{C3F30ED2-7146-43C5-B046-954B289387C3}">
      <dgm:prSet/>
      <dgm:spPr/>
      <dgm:t>
        <a:bodyPr/>
        <a:lstStyle/>
        <a:p>
          <a:endParaRPr lang="en-GB"/>
        </a:p>
      </dgm:t>
    </dgm:pt>
    <dgm:pt modelId="{BC1FBB71-E0DF-499B-99F0-43F5163D2405}" type="sibTrans" cxnId="{C3F30ED2-7146-43C5-B046-954B289387C3}">
      <dgm:prSet/>
      <dgm:spPr/>
      <dgm:t>
        <a:bodyPr/>
        <a:lstStyle/>
        <a:p>
          <a:endParaRPr lang="en-GB"/>
        </a:p>
      </dgm:t>
    </dgm:pt>
    <dgm:pt modelId="{EEBC4AF2-058A-4EC4-8ECF-D1582AFDF647}">
      <dgm:prSet/>
      <dgm:spPr/>
      <dgm:t>
        <a:bodyPr/>
        <a:lstStyle/>
        <a:p>
          <a:r>
            <a:rPr lang="en-US"/>
            <a:t>Supported by processes for selection, review, change, and updating</a:t>
          </a:r>
          <a:endParaRPr lang="en-GB"/>
        </a:p>
      </dgm:t>
    </dgm:pt>
    <dgm:pt modelId="{DF7032AF-CF9A-4821-BC1F-57254C437595}" type="parTrans" cxnId="{67395D43-CF4F-45F9-86E7-0EEA1AE7E2BB}">
      <dgm:prSet/>
      <dgm:spPr/>
      <dgm:t>
        <a:bodyPr/>
        <a:lstStyle/>
        <a:p>
          <a:endParaRPr lang="en-GB"/>
        </a:p>
      </dgm:t>
    </dgm:pt>
    <dgm:pt modelId="{64157E89-FDFA-4B12-A293-C8DD24112336}" type="sibTrans" cxnId="{67395D43-CF4F-45F9-86E7-0EEA1AE7E2BB}">
      <dgm:prSet/>
      <dgm:spPr/>
      <dgm:t>
        <a:bodyPr/>
        <a:lstStyle/>
        <a:p>
          <a:endParaRPr lang="en-GB"/>
        </a:p>
      </dgm:t>
    </dgm:pt>
    <dgm:pt modelId="{4B28C938-F6CF-4040-A6E5-136C180E80A3}">
      <dgm:prSet/>
      <dgm:spPr>
        <a:solidFill>
          <a:srgbClr val="E1474B"/>
        </a:solidFill>
      </dgm:spPr>
      <dgm:t>
        <a:bodyPr/>
        <a:lstStyle/>
        <a:p>
          <a:r>
            <a:rPr lang="en-US"/>
            <a:t>Knowledge Guide</a:t>
          </a:r>
          <a:endParaRPr lang="en-GB"/>
        </a:p>
      </dgm:t>
    </dgm:pt>
    <dgm:pt modelId="{1C5F348C-A6FA-46BA-987B-9750BDE6063A}" type="parTrans" cxnId="{BF8C9FA6-7E22-41D9-969A-C368E29474E1}">
      <dgm:prSet/>
      <dgm:spPr/>
      <dgm:t>
        <a:bodyPr/>
        <a:lstStyle/>
        <a:p>
          <a:endParaRPr lang="en-GB"/>
        </a:p>
      </dgm:t>
    </dgm:pt>
    <dgm:pt modelId="{995AB77D-A094-40EF-9E6D-2C9CFE5FAA90}" type="sibTrans" cxnId="{BF8C9FA6-7E22-41D9-969A-C368E29474E1}">
      <dgm:prSet/>
      <dgm:spPr/>
      <dgm:t>
        <a:bodyPr/>
        <a:lstStyle/>
        <a:p>
          <a:endParaRPr lang="en-GB"/>
        </a:p>
      </dgm:t>
    </dgm:pt>
    <dgm:pt modelId="{D2874687-AC83-4424-AC31-418E46F9B355}">
      <dgm:prSet/>
      <dgm:spPr/>
      <dgm:t>
        <a:bodyPr/>
        <a:lstStyle/>
        <a:p>
          <a:r>
            <a:rPr lang="en-GB" dirty="0"/>
            <a:t>Review of relevant literature on a topic </a:t>
          </a:r>
          <a:r>
            <a:rPr lang="en-GB" b="1" i="1" dirty="0"/>
            <a:t>(typically on an emerging topic)</a:t>
          </a:r>
          <a:r>
            <a:rPr lang="en-GB" dirty="0"/>
            <a:t> that captures the current state of the field, key issues that learners should know about, emerging techniques to address those issues and open research problems.</a:t>
          </a:r>
        </a:p>
      </dgm:t>
    </dgm:pt>
    <dgm:pt modelId="{7AEFC483-E427-41DD-8CEA-9686A2DC0ABC}" type="parTrans" cxnId="{5242CFD8-6146-4880-A119-B8C30361FC3F}">
      <dgm:prSet/>
      <dgm:spPr/>
      <dgm:t>
        <a:bodyPr/>
        <a:lstStyle/>
        <a:p>
          <a:endParaRPr lang="en-GB"/>
        </a:p>
      </dgm:t>
    </dgm:pt>
    <dgm:pt modelId="{455C3ACB-89C2-4B5E-A983-333D63BE6B40}" type="sibTrans" cxnId="{5242CFD8-6146-4880-A119-B8C30361FC3F}">
      <dgm:prSet/>
      <dgm:spPr/>
      <dgm:t>
        <a:bodyPr/>
        <a:lstStyle/>
        <a:p>
          <a:endParaRPr lang="en-GB"/>
        </a:p>
      </dgm:t>
    </dgm:pt>
    <dgm:pt modelId="{BA72BD95-6A1C-41B8-B413-CC3FBF860F5C}">
      <dgm:prSet/>
      <dgm:spPr>
        <a:solidFill>
          <a:srgbClr val="E87477"/>
        </a:solidFill>
      </dgm:spPr>
      <dgm:t>
        <a:bodyPr/>
        <a:lstStyle/>
        <a:p>
          <a:r>
            <a:rPr lang="en-GB"/>
            <a:t>Topic Guide</a:t>
          </a:r>
        </a:p>
      </dgm:t>
    </dgm:pt>
    <dgm:pt modelId="{8A0E8F59-392E-4075-99E9-A191B1B7C177}" type="parTrans" cxnId="{18669068-A600-465A-9F45-ACADF75F3352}">
      <dgm:prSet/>
      <dgm:spPr/>
      <dgm:t>
        <a:bodyPr/>
        <a:lstStyle/>
        <a:p>
          <a:endParaRPr lang="en-GB"/>
        </a:p>
      </dgm:t>
    </dgm:pt>
    <dgm:pt modelId="{6D7C5457-3D3A-48E6-BE9E-9C9552B5C236}" type="sibTrans" cxnId="{18669068-A600-465A-9F45-ACADF75F3352}">
      <dgm:prSet/>
      <dgm:spPr/>
      <dgm:t>
        <a:bodyPr/>
        <a:lstStyle/>
        <a:p>
          <a:endParaRPr lang="en-GB"/>
        </a:p>
      </dgm:t>
    </dgm:pt>
    <dgm:pt modelId="{3AB477DB-34E5-480A-AB72-BB25568E9041}">
      <dgm:prSet/>
      <dgm:spPr/>
      <dgm:t>
        <a:bodyPr/>
        <a:lstStyle/>
        <a:p>
          <a:r>
            <a:rPr lang="en-GB"/>
            <a:t>Draw together topics from across a number of KAs, to give a unified treatment to a collection of topics distributed across CyBOK.</a:t>
          </a:r>
        </a:p>
      </dgm:t>
    </dgm:pt>
    <dgm:pt modelId="{C042B0B5-A59E-40FB-B6C5-71CDB69CB336}" type="parTrans" cxnId="{2576C86E-AE6F-4E68-BC12-C17DC1AA4493}">
      <dgm:prSet/>
      <dgm:spPr/>
      <dgm:t>
        <a:bodyPr/>
        <a:lstStyle/>
        <a:p>
          <a:endParaRPr lang="en-GB"/>
        </a:p>
      </dgm:t>
    </dgm:pt>
    <dgm:pt modelId="{1EA98A17-A357-49F4-B33A-4892B9150D07}" type="sibTrans" cxnId="{2576C86E-AE6F-4E68-BC12-C17DC1AA4493}">
      <dgm:prSet/>
      <dgm:spPr/>
      <dgm:t>
        <a:bodyPr/>
        <a:lstStyle/>
        <a:p>
          <a:endParaRPr lang="en-GB"/>
        </a:p>
      </dgm:t>
    </dgm:pt>
    <dgm:pt modelId="{A6044D92-C790-4C64-A59B-EAF50BC72110}" type="pres">
      <dgm:prSet presAssocID="{670337B0-20B8-44D0-8CC8-7D663237489B}" presName="Name0" presStyleCnt="0">
        <dgm:presLayoutVars>
          <dgm:dir/>
          <dgm:animLvl val="lvl"/>
          <dgm:resizeHandles val="exact"/>
        </dgm:presLayoutVars>
      </dgm:prSet>
      <dgm:spPr/>
    </dgm:pt>
    <dgm:pt modelId="{B97EA07A-CC20-48B1-BC25-DEFAB898CD49}" type="pres">
      <dgm:prSet presAssocID="{F13A0C41-F3B2-45EF-A943-2E008BD1A0AE}" presName="composite" presStyleCnt="0"/>
      <dgm:spPr/>
    </dgm:pt>
    <dgm:pt modelId="{F1338ED6-AD52-4F2A-90A6-067CE712C23B}" type="pres">
      <dgm:prSet presAssocID="{F13A0C41-F3B2-45EF-A943-2E008BD1A0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F45AB1F-6C45-4A4D-9030-589FCD9B8E69}" type="pres">
      <dgm:prSet presAssocID="{F13A0C41-F3B2-45EF-A943-2E008BD1A0AE}" presName="desTx" presStyleLbl="alignAccFollowNode1" presStyleIdx="0" presStyleCnt="3">
        <dgm:presLayoutVars>
          <dgm:bulletEnabled val="1"/>
        </dgm:presLayoutVars>
      </dgm:prSet>
      <dgm:spPr/>
    </dgm:pt>
    <dgm:pt modelId="{A2FE3F2F-2F89-4985-B3F4-C583F56E1972}" type="pres">
      <dgm:prSet presAssocID="{E3709DD9-8F9F-461C-92B5-1856C94C9571}" presName="space" presStyleCnt="0"/>
      <dgm:spPr/>
    </dgm:pt>
    <dgm:pt modelId="{32DE1E88-07EE-4490-B548-4D2C88A1565F}" type="pres">
      <dgm:prSet presAssocID="{4B28C938-F6CF-4040-A6E5-136C180E80A3}" presName="composite" presStyleCnt="0"/>
      <dgm:spPr/>
    </dgm:pt>
    <dgm:pt modelId="{31DD29E5-705D-4CBB-AF9E-CDF99F6BB0AE}" type="pres">
      <dgm:prSet presAssocID="{4B28C938-F6CF-4040-A6E5-136C180E80A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482EF2E-3B6B-4DD8-A713-E70A263430DF}" type="pres">
      <dgm:prSet presAssocID="{4B28C938-F6CF-4040-A6E5-136C180E80A3}" presName="desTx" presStyleLbl="alignAccFollowNode1" presStyleIdx="1" presStyleCnt="3">
        <dgm:presLayoutVars>
          <dgm:bulletEnabled val="1"/>
        </dgm:presLayoutVars>
      </dgm:prSet>
      <dgm:spPr/>
    </dgm:pt>
    <dgm:pt modelId="{50835857-D7F2-45AB-AA77-B5091670C152}" type="pres">
      <dgm:prSet presAssocID="{995AB77D-A094-40EF-9E6D-2C9CFE5FAA90}" presName="space" presStyleCnt="0"/>
      <dgm:spPr/>
    </dgm:pt>
    <dgm:pt modelId="{333E13C2-6A0A-4360-8A16-6464F0EAAC9E}" type="pres">
      <dgm:prSet presAssocID="{BA72BD95-6A1C-41B8-B413-CC3FBF860F5C}" presName="composite" presStyleCnt="0"/>
      <dgm:spPr/>
    </dgm:pt>
    <dgm:pt modelId="{149D85ED-5A3D-453F-99E2-899F92C8ED7E}" type="pres">
      <dgm:prSet presAssocID="{BA72BD95-6A1C-41B8-B413-CC3FBF860F5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A3D84C5-BF17-41FD-95A1-1D620EF7C10D}" type="pres">
      <dgm:prSet presAssocID="{BA72BD95-6A1C-41B8-B413-CC3FBF860F5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6EC8831-0290-4FDF-ADCE-CEDD1546639F}" srcId="{670337B0-20B8-44D0-8CC8-7D663237489B}" destId="{F13A0C41-F3B2-45EF-A943-2E008BD1A0AE}" srcOrd="0" destOrd="0" parTransId="{AB508B92-BB58-4F6C-904B-01451540D5B8}" sibTransId="{E3709DD9-8F9F-461C-92B5-1856C94C9571}"/>
    <dgm:cxn modelId="{79CDCA36-BDAA-4BA9-99CB-533C577CC4EB}" type="presOf" srcId="{4B28C938-F6CF-4040-A6E5-136C180E80A3}" destId="{31DD29E5-705D-4CBB-AF9E-CDF99F6BB0AE}" srcOrd="0" destOrd="0" presId="urn:microsoft.com/office/officeart/2005/8/layout/hList1"/>
    <dgm:cxn modelId="{67395D43-CF4F-45F9-86E7-0EEA1AE7E2BB}" srcId="{F13A0C41-F3B2-45EF-A943-2E008BD1A0AE}" destId="{EEBC4AF2-058A-4EC4-8ECF-D1582AFDF647}" srcOrd="1" destOrd="0" parTransId="{DF7032AF-CF9A-4821-BC1F-57254C437595}" sibTransId="{64157E89-FDFA-4B12-A293-C8DD24112336}"/>
    <dgm:cxn modelId="{18669068-A600-465A-9F45-ACADF75F3352}" srcId="{670337B0-20B8-44D0-8CC8-7D663237489B}" destId="{BA72BD95-6A1C-41B8-B413-CC3FBF860F5C}" srcOrd="2" destOrd="0" parTransId="{8A0E8F59-392E-4075-99E9-A191B1B7C177}" sibTransId="{6D7C5457-3D3A-48E6-BE9E-9C9552B5C236}"/>
    <dgm:cxn modelId="{2576C86E-AE6F-4E68-BC12-C17DC1AA4493}" srcId="{BA72BD95-6A1C-41B8-B413-CC3FBF860F5C}" destId="{3AB477DB-34E5-480A-AB72-BB25568E9041}" srcOrd="0" destOrd="0" parTransId="{C042B0B5-A59E-40FB-B6C5-71CDB69CB336}" sibTransId="{1EA98A17-A357-49F4-B33A-4892B9150D07}"/>
    <dgm:cxn modelId="{CDB02C95-98E7-4606-BD95-8A92D14EC375}" type="presOf" srcId="{D2874687-AC83-4424-AC31-418E46F9B355}" destId="{B482EF2E-3B6B-4DD8-A713-E70A263430DF}" srcOrd="0" destOrd="0" presId="urn:microsoft.com/office/officeart/2005/8/layout/hList1"/>
    <dgm:cxn modelId="{1B967E98-4370-4AB6-9488-A7F88483CEA6}" type="presOf" srcId="{56D75E62-5376-4BFE-A426-5922566BAEA6}" destId="{6F45AB1F-6C45-4A4D-9030-589FCD9B8E69}" srcOrd="0" destOrd="0" presId="urn:microsoft.com/office/officeart/2005/8/layout/hList1"/>
    <dgm:cxn modelId="{BF8C9FA6-7E22-41D9-969A-C368E29474E1}" srcId="{670337B0-20B8-44D0-8CC8-7D663237489B}" destId="{4B28C938-F6CF-4040-A6E5-136C180E80A3}" srcOrd="1" destOrd="0" parTransId="{1C5F348C-A6FA-46BA-987B-9750BDE6063A}" sibTransId="{995AB77D-A094-40EF-9E6D-2C9CFE5FAA90}"/>
    <dgm:cxn modelId="{E22E89AD-866A-4748-AF24-E96DC4B95392}" type="presOf" srcId="{EEBC4AF2-058A-4EC4-8ECF-D1582AFDF647}" destId="{6F45AB1F-6C45-4A4D-9030-589FCD9B8E69}" srcOrd="0" destOrd="1" presId="urn:microsoft.com/office/officeart/2005/8/layout/hList1"/>
    <dgm:cxn modelId="{F1A4A6AF-7D01-450D-AC05-F10A195D1046}" type="presOf" srcId="{3AB477DB-34E5-480A-AB72-BB25568E9041}" destId="{CA3D84C5-BF17-41FD-95A1-1D620EF7C10D}" srcOrd="0" destOrd="0" presId="urn:microsoft.com/office/officeart/2005/8/layout/hList1"/>
    <dgm:cxn modelId="{85F42CB0-7E10-46D0-921C-E516149F8FA1}" type="presOf" srcId="{F13A0C41-F3B2-45EF-A943-2E008BD1A0AE}" destId="{F1338ED6-AD52-4F2A-90A6-067CE712C23B}" srcOrd="0" destOrd="0" presId="urn:microsoft.com/office/officeart/2005/8/layout/hList1"/>
    <dgm:cxn modelId="{28D93AC7-2D25-4163-9BE1-69ECAF6024FB}" type="presOf" srcId="{670337B0-20B8-44D0-8CC8-7D663237489B}" destId="{A6044D92-C790-4C64-A59B-EAF50BC72110}" srcOrd="0" destOrd="0" presId="urn:microsoft.com/office/officeart/2005/8/layout/hList1"/>
    <dgm:cxn modelId="{C3F30ED2-7146-43C5-B046-954B289387C3}" srcId="{F13A0C41-F3B2-45EF-A943-2E008BD1A0AE}" destId="{56D75E62-5376-4BFE-A426-5922566BAEA6}" srcOrd="0" destOrd="0" parTransId="{42BCAC49-16CB-469B-902D-78EEB28805A1}" sibTransId="{BC1FBB71-E0DF-499B-99F0-43F5163D2405}"/>
    <dgm:cxn modelId="{5242CFD8-6146-4880-A119-B8C30361FC3F}" srcId="{4B28C938-F6CF-4040-A6E5-136C180E80A3}" destId="{D2874687-AC83-4424-AC31-418E46F9B355}" srcOrd="0" destOrd="0" parTransId="{7AEFC483-E427-41DD-8CEA-9686A2DC0ABC}" sibTransId="{455C3ACB-89C2-4B5E-A983-333D63BE6B40}"/>
    <dgm:cxn modelId="{C9FCDCDC-8114-49A0-8F4F-97EC5BBE7B53}" type="presOf" srcId="{BA72BD95-6A1C-41B8-B413-CC3FBF860F5C}" destId="{149D85ED-5A3D-453F-99E2-899F92C8ED7E}" srcOrd="0" destOrd="0" presId="urn:microsoft.com/office/officeart/2005/8/layout/hList1"/>
    <dgm:cxn modelId="{D5783AC4-CA4F-4FB6-AF39-6C3B49756A3C}" type="presParOf" srcId="{A6044D92-C790-4C64-A59B-EAF50BC72110}" destId="{B97EA07A-CC20-48B1-BC25-DEFAB898CD49}" srcOrd="0" destOrd="0" presId="urn:microsoft.com/office/officeart/2005/8/layout/hList1"/>
    <dgm:cxn modelId="{A26D4403-E5FD-4D9E-8D0A-C57FBB71F310}" type="presParOf" srcId="{B97EA07A-CC20-48B1-BC25-DEFAB898CD49}" destId="{F1338ED6-AD52-4F2A-90A6-067CE712C23B}" srcOrd="0" destOrd="0" presId="urn:microsoft.com/office/officeart/2005/8/layout/hList1"/>
    <dgm:cxn modelId="{630F7456-4EB0-4D26-B7BF-62004DE798FC}" type="presParOf" srcId="{B97EA07A-CC20-48B1-BC25-DEFAB898CD49}" destId="{6F45AB1F-6C45-4A4D-9030-589FCD9B8E69}" srcOrd="1" destOrd="0" presId="urn:microsoft.com/office/officeart/2005/8/layout/hList1"/>
    <dgm:cxn modelId="{A236273D-7D74-480D-902E-72471D2A1D6E}" type="presParOf" srcId="{A6044D92-C790-4C64-A59B-EAF50BC72110}" destId="{A2FE3F2F-2F89-4985-B3F4-C583F56E1972}" srcOrd="1" destOrd="0" presId="urn:microsoft.com/office/officeart/2005/8/layout/hList1"/>
    <dgm:cxn modelId="{895FD970-374F-4957-9323-FC761CF7BE9E}" type="presParOf" srcId="{A6044D92-C790-4C64-A59B-EAF50BC72110}" destId="{32DE1E88-07EE-4490-B548-4D2C88A1565F}" srcOrd="2" destOrd="0" presId="urn:microsoft.com/office/officeart/2005/8/layout/hList1"/>
    <dgm:cxn modelId="{B6F54D10-E37E-476C-8571-4A94603EFC45}" type="presParOf" srcId="{32DE1E88-07EE-4490-B548-4D2C88A1565F}" destId="{31DD29E5-705D-4CBB-AF9E-CDF99F6BB0AE}" srcOrd="0" destOrd="0" presId="urn:microsoft.com/office/officeart/2005/8/layout/hList1"/>
    <dgm:cxn modelId="{72E01E5B-2686-4078-9DAB-EA9491BFB262}" type="presParOf" srcId="{32DE1E88-07EE-4490-B548-4D2C88A1565F}" destId="{B482EF2E-3B6B-4DD8-A713-E70A263430DF}" srcOrd="1" destOrd="0" presId="urn:microsoft.com/office/officeart/2005/8/layout/hList1"/>
    <dgm:cxn modelId="{E4ED5AEF-9012-44BF-A62C-028FA106EB28}" type="presParOf" srcId="{A6044D92-C790-4C64-A59B-EAF50BC72110}" destId="{50835857-D7F2-45AB-AA77-B5091670C152}" srcOrd="3" destOrd="0" presId="urn:microsoft.com/office/officeart/2005/8/layout/hList1"/>
    <dgm:cxn modelId="{1A078444-7402-48FF-AF91-8FFBF1661B7E}" type="presParOf" srcId="{A6044D92-C790-4C64-A59B-EAF50BC72110}" destId="{333E13C2-6A0A-4360-8A16-6464F0EAAC9E}" srcOrd="4" destOrd="0" presId="urn:microsoft.com/office/officeart/2005/8/layout/hList1"/>
    <dgm:cxn modelId="{6D32A68D-8778-4641-988F-BE05FD69B453}" type="presParOf" srcId="{333E13C2-6A0A-4360-8A16-6464F0EAAC9E}" destId="{149D85ED-5A3D-453F-99E2-899F92C8ED7E}" srcOrd="0" destOrd="0" presId="urn:microsoft.com/office/officeart/2005/8/layout/hList1"/>
    <dgm:cxn modelId="{E96B5983-1164-47BA-9892-C2A9FFDE55DA}" type="presParOf" srcId="{333E13C2-6A0A-4360-8A16-6464F0EAAC9E}" destId="{CA3D84C5-BF17-41FD-95A1-1D620EF7C10D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0337B0-20B8-44D0-8CC8-7D663237489B}" type="doc">
      <dgm:prSet loTypeId="urn:microsoft.com/office/officeart/2005/8/layout/h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F13A0C41-F3B2-45EF-A943-2E008BD1A0AE}">
      <dgm:prSet/>
      <dgm:spPr>
        <a:solidFill>
          <a:srgbClr val="B51E23"/>
        </a:solidFill>
      </dgm:spPr>
      <dgm:t>
        <a:bodyPr/>
        <a:lstStyle/>
        <a:p>
          <a:r>
            <a:rPr lang="en-GB"/>
            <a:t>Knowledge Area</a:t>
          </a:r>
        </a:p>
      </dgm:t>
    </dgm:pt>
    <dgm:pt modelId="{AB508B92-BB58-4F6C-904B-01451540D5B8}" type="parTrans" cxnId="{D6EC8831-0290-4FDF-ADCE-CEDD1546639F}">
      <dgm:prSet/>
      <dgm:spPr/>
      <dgm:t>
        <a:bodyPr/>
        <a:lstStyle/>
        <a:p>
          <a:endParaRPr lang="en-GB"/>
        </a:p>
      </dgm:t>
    </dgm:pt>
    <dgm:pt modelId="{E3709DD9-8F9F-461C-92B5-1856C94C9571}" type="sibTrans" cxnId="{D6EC8831-0290-4FDF-ADCE-CEDD1546639F}">
      <dgm:prSet/>
      <dgm:spPr/>
      <dgm:t>
        <a:bodyPr/>
        <a:lstStyle/>
        <a:p>
          <a:endParaRPr lang="en-GB"/>
        </a:p>
      </dgm:t>
    </dgm:pt>
    <dgm:pt modelId="{56D75E62-5376-4BFE-A426-5922566BAEA6}">
      <dgm:prSet/>
      <dgm:spPr/>
      <dgm:t>
        <a:bodyPr/>
        <a:lstStyle/>
        <a:p>
          <a:r>
            <a:rPr lang="en-US" dirty="0"/>
            <a:t>Codify </a:t>
          </a:r>
          <a:r>
            <a:rPr lang="en-US" b="1" i="1" dirty="0"/>
            <a:t>foundational</a:t>
          </a:r>
          <a:r>
            <a:rPr lang="en-US" dirty="0"/>
            <a:t> and generally </a:t>
          </a:r>
          <a:r>
            <a:rPr lang="en-US" dirty="0" err="1"/>
            <a:t>recognised</a:t>
          </a:r>
          <a:r>
            <a:rPr lang="en-US" dirty="0"/>
            <a:t> knowledge in cyber security following broad community engagement nationally and internationally</a:t>
          </a:r>
          <a:endParaRPr lang="en-GB" dirty="0"/>
        </a:p>
      </dgm:t>
    </dgm:pt>
    <dgm:pt modelId="{42BCAC49-16CB-469B-902D-78EEB28805A1}" type="parTrans" cxnId="{C3F30ED2-7146-43C5-B046-954B289387C3}">
      <dgm:prSet/>
      <dgm:spPr/>
      <dgm:t>
        <a:bodyPr/>
        <a:lstStyle/>
        <a:p>
          <a:endParaRPr lang="en-GB"/>
        </a:p>
      </dgm:t>
    </dgm:pt>
    <dgm:pt modelId="{BC1FBB71-E0DF-499B-99F0-43F5163D2405}" type="sibTrans" cxnId="{C3F30ED2-7146-43C5-B046-954B289387C3}">
      <dgm:prSet/>
      <dgm:spPr/>
      <dgm:t>
        <a:bodyPr/>
        <a:lstStyle/>
        <a:p>
          <a:endParaRPr lang="en-GB"/>
        </a:p>
      </dgm:t>
    </dgm:pt>
    <dgm:pt modelId="{EEBC4AF2-058A-4EC4-8ECF-D1582AFDF647}">
      <dgm:prSet/>
      <dgm:spPr/>
      <dgm:t>
        <a:bodyPr/>
        <a:lstStyle/>
        <a:p>
          <a:r>
            <a:rPr lang="en-US"/>
            <a:t>Supported by processes for selection, review, change, and updating</a:t>
          </a:r>
          <a:endParaRPr lang="en-GB"/>
        </a:p>
      </dgm:t>
    </dgm:pt>
    <dgm:pt modelId="{DF7032AF-CF9A-4821-BC1F-57254C437595}" type="parTrans" cxnId="{67395D43-CF4F-45F9-86E7-0EEA1AE7E2BB}">
      <dgm:prSet/>
      <dgm:spPr/>
      <dgm:t>
        <a:bodyPr/>
        <a:lstStyle/>
        <a:p>
          <a:endParaRPr lang="en-GB"/>
        </a:p>
      </dgm:t>
    </dgm:pt>
    <dgm:pt modelId="{64157E89-FDFA-4B12-A293-C8DD24112336}" type="sibTrans" cxnId="{67395D43-CF4F-45F9-86E7-0EEA1AE7E2BB}">
      <dgm:prSet/>
      <dgm:spPr/>
      <dgm:t>
        <a:bodyPr/>
        <a:lstStyle/>
        <a:p>
          <a:endParaRPr lang="en-GB"/>
        </a:p>
      </dgm:t>
    </dgm:pt>
    <dgm:pt modelId="{4B28C938-F6CF-4040-A6E5-136C180E80A3}">
      <dgm:prSet/>
      <dgm:spPr>
        <a:solidFill>
          <a:srgbClr val="E1474B"/>
        </a:solidFill>
      </dgm:spPr>
      <dgm:t>
        <a:bodyPr/>
        <a:lstStyle/>
        <a:p>
          <a:r>
            <a:rPr lang="en-US"/>
            <a:t>Knowledge Guide</a:t>
          </a:r>
          <a:endParaRPr lang="en-GB"/>
        </a:p>
      </dgm:t>
    </dgm:pt>
    <dgm:pt modelId="{1C5F348C-A6FA-46BA-987B-9750BDE6063A}" type="parTrans" cxnId="{BF8C9FA6-7E22-41D9-969A-C368E29474E1}">
      <dgm:prSet/>
      <dgm:spPr/>
      <dgm:t>
        <a:bodyPr/>
        <a:lstStyle/>
        <a:p>
          <a:endParaRPr lang="en-GB"/>
        </a:p>
      </dgm:t>
    </dgm:pt>
    <dgm:pt modelId="{995AB77D-A094-40EF-9E6D-2C9CFE5FAA90}" type="sibTrans" cxnId="{BF8C9FA6-7E22-41D9-969A-C368E29474E1}">
      <dgm:prSet/>
      <dgm:spPr/>
      <dgm:t>
        <a:bodyPr/>
        <a:lstStyle/>
        <a:p>
          <a:endParaRPr lang="en-GB"/>
        </a:p>
      </dgm:t>
    </dgm:pt>
    <dgm:pt modelId="{D2874687-AC83-4424-AC31-418E46F9B355}">
      <dgm:prSet/>
      <dgm:spPr/>
      <dgm:t>
        <a:bodyPr/>
        <a:lstStyle/>
        <a:p>
          <a:r>
            <a:rPr lang="en-GB" dirty="0"/>
            <a:t>Review of relevant literature on a topic </a:t>
          </a:r>
          <a:r>
            <a:rPr lang="en-GB" b="0" i="1" dirty="0"/>
            <a:t>(typically on an emerging topic)</a:t>
          </a:r>
          <a:r>
            <a:rPr lang="en-GB" b="0" dirty="0"/>
            <a:t> </a:t>
          </a:r>
          <a:r>
            <a:rPr lang="en-GB" dirty="0"/>
            <a:t>that captures the current state of the field, key issues that learners should know about, emerging techniques to address those issues and open research problems.</a:t>
          </a:r>
        </a:p>
      </dgm:t>
    </dgm:pt>
    <dgm:pt modelId="{7AEFC483-E427-41DD-8CEA-9686A2DC0ABC}" type="parTrans" cxnId="{5242CFD8-6146-4880-A119-B8C30361FC3F}">
      <dgm:prSet/>
      <dgm:spPr/>
      <dgm:t>
        <a:bodyPr/>
        <a:lstStyle/>
        <a:p>
          <a:endParaRPr lang="en-GB"/>
        </a:p>
      </dgm:t>
    </dgm:pt>
    <dgm:pt modelId="{455C3ACB-89C2-4B5E-A983-333D63BE6B40}" type="sibTrans" cxnId="{5242CFD8-6146-4880-A119-B8C30361FC3F}">
      <dgm:prSet/>
      <dgm:spPr/>
      <dgm:t>
        <a:bodyPr/>
        <a:lstStyle/>
        <a:p>
          <a:endParaRPr lang="en-GB"/>
        </a:p>
      </dgm:t>
    </dgm:pt>
    <dgm:pt modelId="{BA72BD95-6A1C-41B8-B413-CC3FBF860F5C}">
      <dgm:prSet/>
      <dgm:spPr>
        <a:solidFill>
          <a:srgbClr val="E87477"/>
        </a:solidFill>
      </dgm:spPr>
      <dgm:t>
        <a:bodyPr/>
        <a:lstStyle/>
        <a:p>
          <a:r>
            <a:rPr lang="en-GB"/>
            <a:t>Topic Guide</a:t>
          </a:r>
        </a:p>
      </dgm:t>
    </dgm:pt>
    <dgm:pt modelId="{8A0E8F59-392E-4075-99E9-A191B1B7C177}" type="parTrans" cxnId="{18669068-A600-465A-9F45-ACADF75F3352}">
      <dgm:prSet/>
      <dgm:spPr/>
      <dgm:t>
        <a:bodyPr/>
        <a:lstStyle/>
        <a:p>
          <a:endParaRPr lang="en-GB"/>
        </a:p>
      </dgm:t>
    </dgm:pt>
    <dgm:pt modelId="{6D7C5457-3D3A-48E6-BE9E-9C9552B5C236}" type="sibTrans" cxnId="{18669068-A600-465A-9F45-ACADF75F3352}">
      <dgm:prSet/>
      <dgm:spPr/>
      <dgm:t>
        <a:bodyPr/>
        <a:lstStyle/>
        <a:p>
          <a:endParaRPr lang="en-GB"/>
        </a:p>
      </dgm:t>
    </dgm:pt>
    <dgm:pt modelId="{3AB477DB-34E5-480A-AB72-BB25568E9041}">
      <dgm:prSet/>
      <dgm:spPr/>
      <dgm:t>
        <a:bodyPr/>
        <a:lstStyle/>
        <a:p>
          <a:r>
            <a:rPr lang="en-GB"/>
            <a:t>Draw together topics from across a number of KAs, to give a unified treatment to a collection of topics distributed across CyBOK.</a:t>
          </a:r>
        </a:p>
      </dgm:t>
    </dgm:pt>
    <dgm:pt modelId="{C042B0B5-A59E-40FB-B6C5-71CDB69CB336}" type="parTrans" cxnId="{2576C86E-AE6F-4E68-BC12-C17DC1AA4493}">
      <dgm:prSet/>
      <dgm:spPr/>
      <dgm:t>
        <a:bodyPr/>
        <a:lstStyle/>
        <a:p>
          <a:endParaRPr lang="en-GB"/>
        </a:p>
      </dgm:t>
    </dgm:pt>
    <dgm:pt modelId="{1EA98A17-A357-49F4-B33A-4892B9150D07}" type="sibTrans" cxnId="{2576C86E-AE6F-4E68-BC12-C17DC1AA4493}">
      <dgm:prSet/>
      <dgm:spPr/>
      <dgm:t>
        <a:bodyPr/>
        <a:lstStyle/>
        <a:p>
          <a:endParaRPr lang="en-GB"/>
        </a:p>
      </dgm:t>
    </dgm:pt>
    <dgm:pt modelId="{A6044D92-C790-4C64-A59B-EAF50BC72110}" type="pres">
      <dgm:prSet presAssocID="{670337B0-20B8-44D0-8CC8-7D663237489B}" presName="Name0" presStyleCnt="0">
        <dgm:presLayoutVars>
          <dgm:dir/>
          <dgm:animLvl val="lvl"/>
          <dgm:resizeHandles val="exact"/>
        </dgm:presLayoutVars>
      </dgm:prSet>
      <dgm:spPr/>
    </dgm:pt>
    <dgm:pt modelId="{B97EA07A-CC20-48B1-BC25-DEFAB898CD49}" type="pres">
      <dgm:prSet presAssocID="{F13A0C41-F3B2-45EF-A943-2E008BD1A0AE}" presName="composite" presStyleCnt="0"/>
      <dgm:spPr/>
    </dgm:pt>
    <dgm:pt modelId="{F1338ED6-AD52-4F2A-90A6-067CE712C23B}" type="pres">
      <dgm:prSet presAssocID="{F13A0C41-F3B2-45EF-A943-2E008BD1A0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F45AB1F-6C45-4A4D-9030-589FCD9B8E69}" type="pres">
      <dgm:prSet presAssocID="{F13A0C41-F3B2-45EF-A943-2E008BD1A0AE}" presName="desTx" presStyleLbl="alignAccFollowNode1" presStyleIdx="0" presStyleCnt="3">
        <dgm:presLayoutVars>
          <dgm:bulletEnabled val="1"/>
        </dgm:presLayoutVars>
      </dgm:prSet>
      <dgm:spPr/>
    </dgm:pt>
    <dgm:pt modelId="{A2FE3F2F-2F89-4985-B3F4-C583F56E1972}" type="pres">
      <dgm:prSet presAssocID="{E3709DD9-8F9F-461C-92B5-1856C94C9571}" presName="space" presStyleCnt="0"/>
      <dgm:spPr/>
    </dgm:pt>
    <dgm:pt modelId="{32DE1E88-07EE-4490-B548-4D2C88A1565F}" type="pres">
      <dgm:prSet presAssocID="{4B28C938-F6CF-4040-A6E5-136C180E80A3}" presName="composite" presStyleCnt="0"/>
      <dgm:spPr/>
    </dgm:pt>
    <dgm:pt modelId="{31DD29E5-705D-4CBB-AF9E-CDF99F6BB0AE}" type="pres">
      <dgm:prSet presAssocID="{4B28C938-F6CF-4040-A6E5-136C180E80A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482EF2E-3B6B-4DD8-A713-E70A263430DF}" type="pres">
      <dgm:prSet presAssocID="{4B28C938-F6CF-4040-A6E5-136C180E80A3}" presName="desTx" presStyleLbl="alignAccFollowNode1" presStyleIdx="1" presStyleCnt="3">
        <dgm:presLayoutVars>
          <dgm:bulletEnabled val="1"/>
        </dgm:presLayoutVars>
      </dgm:prSet>
      <dgm:spPr/>
    </dgm:pt>
    <dgm:pt modelId="{50835857-D7F2-45AB-AA77-B5091670C152}" type="pres">
      <dgm:prSet presAssocID="{995AB77D-A094-40EF-9E6D-2C9CFE5FAA90}" presName="space" presStyleCnt="0"/>
      <dgm:spPr/>
    </dgm:pt>
    <dgm:pt modelId="{333E13C2-6A0A-4360-8A16-6464F0EAAC9E}" type="pres">
      <dgm:prSet presAssocID="{BA72BD95-6A1C-41B8-B413-CC3FBF860F5C}" presName="composite" presStyleCnt="0"/>
      <dgm:spPr/>
    </dgm:pt>
    <dgm:pt modelId="{149D85ED-5A3D-453F-99E2-899F92C8ED7E}" type="pres">
      <dgm:prSet presAssocID="{BA72BD95-6A1C-41B8-B413-CC3FBF860F5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A3D84C5-BF17-41FD-95A1-1D620EF7C10D}" type="pres">
      <dgm:prSet presAssocID="{BA72BD95-6A1C-41B8-B413-CC3FBF860F5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6EC8831-0290-4FDF-ADCE-CEDD1546639F}" srcId="{670337B0-20B8-44D0-8CC8-7D663237489B}" destId="{F13A0C41-F3B2-45EF-A943-2E008BD1A0AE}" srcOrd="0" destOrd="0" parTransId="{AB508B92-BB58-4F6C-904B-01451540D5B8}" sibTransId="{E3709DD9-8F9F-461C-92B5-1856C94C9571}"/>
    <dgm:cxn modelId="{79CDCA36-BDAA-4BA9-99CB-533C577CC4EB}" type="presOf" srcId="{4B28C938-F6CF-4040-A6E5-136C180E80A3}" destId="{31DD29E5-705D-4CBB-AF9E-CDF99F6BB0AE}" srcOrd="0" destOrd="0" presId="urn:microsoft.com/office/officeart/2005/8/layout/hList1"/>
    <dgm:cxn modelId="{67395D43-CF4F-45F9-86E7-0EEA1AE7E2BB}" srcId="{F13A0C41-F3B2-45EF-A943-2E008BD1A0AE}" destId="{EEBC4AF2-058A-4EC4-8ECF-D1582AFDF647}" srcOrd="1" destOrd="0" parTransId="{DF7032AF-CF9A-4821-BC1F-57254C437595}" sibTransId="{64157E89-FDFA-4B12-A293-C8DD24112336}"/>
    <dgm:cxn modelId="{18669068-A600-465A-9F45-ACADF75F3352}" srcId="{670337B0-20B8-44D0-8CC8-7D663237489B}" destId="{BA72BD95-6A1C-41B8-B413-CC3FBF860F5C}" srcOrd="2" destOrd="0" parTransId="{8A0E8F59-392E-4075-99E9-A191B1B7C177}" sibTransId="{6D7C5457-3D3A-48E6-BE9E-9C9552B5C236}"/>
    <dgm:cxn modelId="{2576C86E-AE6F-4E68-BC12-C17DC1AA4493}" srcId="{BA72BD95-6A1C-41B8-B413-CC3FBF860F5C}" destId="{3AB477DB-34E5-480A-AB72-BB25568E9041}" srcOrd="0" destOrd="0" parTransId="{C042B0B5-A59E-40FB-B6C5-71CDB69CB336}" sibTransId="{1EA98A17-A357-49F4-B33A-4892B9150D07}"/>
    <dgm:cxn modelId="{CDB02C95-98E7-4606-BD95-8A92D14EC375}" type="presOf" srcId="{D2874687-AC83-4424-AC31-418E46F9B355}" destId="{B482EF2E-3B6B-4DD8-A713-E70A263430DF}" srcOrd="0" destOrd="0" presId="urn:microsoft.com/office/officeart/2005/8/layout/hList1"/>
    <dgm:cxn modelId="{1B967E98-4370-4AB6-9488-A7F88483CEA6}" type="presOf" srcId="{56D75E62-5376-4BFE-A426-5922566BAEA6}" destId="{6F45AB1F-6C45-4A4D-9030-589FCD9B8E69}" srcOrd="0" destOrd="0" presId="urn:microsoft.com/office/officeart/2005/8/layout/hList1"/>
    <dgm:cxn modelId="{BF8C9FA6-7E22-41D9-969A-C368E29474E1}" srcId="{670337B0-20B8-44D0-8CC8-7D663237489B}" destId="{4B28C938-F6CF-4040-A6E5-136C180E80A3}" srcOrd="1" destOrd="0" parTransId="{1C5F348C-A6FA-46BA-987B-9750BDE6063A}" sibTransId="{995AB77D-A094-40EF-9E6D-2C9CFE5FAA90}"/>
    <dgm:cxn modelId="{E22E89AD-866A-4748-AF24-E96DC4B95392}" type="presOf" srcId="{EEBC4AF2-058A-4EC4-8ECF-D1582AFDF647}" destId="{6F45AB1F-6C45-4A4D-9030-589FCD9B8E69}" srcOrd="0" destOrd="1" presId="urn:microsoft.com/office/officeart/2005/8/layout/hList1"/>
    <dgm:cxn modelId="{F1A4A6AF-7D01-450D-AC05-F10A195D1046}" type="presOf" srcId="{3AB477DB-34E5-480A-AB72-BB25568E9041}" destId="{CA3D84C5-BF17-41FD-95A1-1D620EF7C10D}" srcOrd="0" destOrd="0" presId="urn:microsoft.com/office/officeart/2005/8/layout/hList1"/>
    <dgm:cxn modelId="{85F42CB0-7E10-46D0-921C-E516149F8FA1}" type="presOf" srcId="{F13A0C41-F3B2-45EF-A943-2E008BD1A0AE}" destId="{F1338ED6-AD52-4F2A-90A6-067CE712C23B}" srcOrd="0" destOrd="0" presId="urn:microsoft.com/office/officeart/2005/8/layout/hList1"/>
    <dgm:cxn modelId="{28D93AC7-2D25-4163-9BE1-69ECAF6024FB}" type="presOf" srcId="{670337B0-20B8-44D0-8CC8-7D663237489B}" destId="{A6044D92-C790-4C64-A59B-EAF50BC72110}" srcOrd="0" destOrd="0" presId="urn:microsoft.com/office/officeart/2005/8/layout/hList1"/>
    <dgm:cxn modelId="{C3F30ED2-7146-43C5-B046-954B289387C3}" srcId="{F13A0C41-F3B2-45EF-A943-2E008BD1A0AE}" destId="{56D75E62-5376-4BFE-A426-5922566BAEA6}" srcOrd="0" destOrd="0" parTransId="{42BCAC49-16CB-469B-902D-78EEB28805A1}" sibTransId="{BC1FBB71-E0DF-499B-99F0-43F5163D2405}"/>
    <dgm:cxn modelId="{5242CFD8-6146-4880-A119-B8C30361FC3F}" srcId="{4B28C938-F6CF-4040-A6E5-136C180E80A3}" destId="{D2874687-AC83-4424-AC31-418E46F9B355}" srcOrd="0" destOrd="0" parTransId="{7AEFC483-E427-41DD-8CEA-9686A2DC0ABC}" sibTransId="{455C3ACB-89C2-4B5E-A983-333D63BE6B40}"/>
    <dgm:cxn modelId="{C9FCDCDC-8114-49A0-8F4F-97EC5BBE7B53}" type="presOf" srcId="{BA72BD95-6A1C-41B8-B413-CC3FBF860F5C}" destId="{149D85ED-5A3D-453F-99E2-899F92C8ED7E}" srcOrd="0" destOrd="0" presId="urn:microsoft.com/office/officeart/2005/8/layout/hList1"/>
    <dgm:cxn modelId="{D5783AC4-CA4F-4FB6-AF39-6C3B49756A3C}" type="presParOf" srcId="{A6044D92-C790-4C64-A59B-EAF50BC72110}" destId="{B97EA07A-CC20-48B1-BC25-DEFAB898CD49}" srcOrd="0" destOrd="0" presId="urn:microsoft.com/office/officeart/2005/8/layout/hList1"/>
    <dgm:cxn modelId="{A26D4403-E5FD-4D9E-8D0A-C57FBB71F310}" type="presParOf" srcId="{B97EA07A-CC20-48B1-BC25-DEFAB898CD49}" destId="{F1338ED6-AD52-4F2A-90A6-067CE712C23B}" srcOrd="0" destOrd="0" presId="urn:microsoft.com/office/officeart/2005/8/layout/hList1"/>
    <dgm:cxn modelId="{630F7456-4EB0-4D26-B7BF-62004DE798FC}" type="presParOf" srcId="{B97EA07A-CC20-48B1-BC25-DEFAB898CD49}" destId="{6F45AB1F-6C45-4A4D-9030-589FCD9B8E69}" srcOrd="1" destOrd="0" presId="urn:microsoft.com/office/officeart/2005/8/layout/hList1"/>
    <dgm:cxn modelId="{A236273D-7D74-480D-902E-72471D2A1D6E}" type="presParOf" srcId="{A6044D92-C790-4C64-A59B-EAF50BC72110}" destId="{A2FE3F2F-2F89-4985-B3F4-C583F56E1972}" srcOrd="1" destOrd="0" presId="urn:microsoft.com/office/officeart/2005/8/layout/hList1"/>
    <dgm:cxn modelId="{895FD970-374F-4957-9323-FC761CF7BE9E}" type="presParOf" srcId="{A6044D92-C790-4C64-A59B-EAF50BC72110}" destId="{32DE1E88-07EE-4490-B548-4D2C88A1565F}" srcOrd="2" destOrd="0" presId="urn:microsoft.com/office/officeart/2005/8/layout/hList1"/>
    <dgm:cxn modelId="{B6F54D10-E37E-476C-8571-4A94603EFC45}" type="presParOf" srcId="{32DE1E88-07EE-4490-B548-4D2C88A1565F}" destId="{31DD29E5-705D-4CBB-AF9E-CDF99F6BB0AE}" srcOrd="0" destOrd="0" presId="urn:microsoft.com/office/officeart/2005/8/layout/hList1"/>
    <dgm:cxn modelId="{72E01E5B-2686-4078-9DAB-EA9491BFB262}" type="presParOf" srcId="{32DE1E88-07EE-4490-B548-4D2C88A1565F}" destId="{B482EF2E-3B6B-4DD8-A713-E70A263430DF}" srcOrd="1" destOrd="0" presId="urn:microsoft.com/office/officeart/2005/8/layout/hList1"/>
    <dgm:cxn modelId="{E4ED5AEF-9012-44BF-A62C-028FA106EB28}" type="presParOf" srcId="{A6044D92-C790-4C64-A59B-EAF50BC72110}" destId="{50835857-D7F2-45AB-AA77-B5091670C152}" srcOrd="3" destOrd="0" presId="urn:microsoft.com/office/officeart/2005/8/layout/hList1"/>
    <dgm:cxn modelId="{1A078444-7402-48FF-AF91-8FFBF1661B7E}" type="presParOf" srcId="{A6044D92-C790-4C64-A59B-EAF50BC72110}" destId="{333E13C2-6A0A-4360-8A16-6464F0EAAC9E}" srcOrd="4" destOrd="0" presId="urn:microsoft.com/office/officeart/2005/8/layout/hList1"/>
    <dgm:cxn modelId="{6D32A68D-8778-4641-988F-BE05FD69B453}" type="presParOf" srcId="{333E13C2-6A0A-4360-8A16-6464F0EAAC9E}" destId="{149D85ED-5A3D-453F-99E2-899F92C8ED7E}" srcOrd="0" destOrd="0" presId="urn:microsoft.com/office/officeart/2005/8/layout/hList1"/>
    <dgm:cxn modelId="{E96B5983-1164-47BA-9892-C2A9FFDE55DA}" type="presParOf" srcId="{333E13C2-6A0A-4360-8A16-6464F0EAAC9E}" destId="{CA3D84C5-BF17-41FD-95A1-1D620EF7C10D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C083D4-24E1-0E42-AC99-1F97214B1518}" type="doc">
      <dgm:prSet loTypeId="urn:microsoft.com/office/officeart/2005/8/layout/vList3" loCatId="" qsTypeId="urn:microsoft.com/office/officeart/2005/8/quickstyle/simple1" qsCatId="simple" csTypeId="urn:microsoft.com/office/officeart/2005/8/colors/accent1_2" csCatId="accent1" phldr="1"/>
      <dgm:spPr/>
    </dgm:pt>
    <dgm:pt modelId="{99487CFD-1774-144A-A9C6-49CCED8831BD}">
      <dgm:prSet phldrT="[Text]"/>
      <dgm:spPr/>
      <dgm:t>
        <a:bodyPr/>
        <a:lstStyle/>
        <a:p>
          <a:r>
            <a:rPr lang="en-GB" dirty="0">
              <a:latin typeface="Roboto" panose="02000000000000000000" pitchFamily="2" charset="0"/>
              <a:ea typeface="Roboto" panose="02000000000000000000" pitchFamily="2" charset="0"/>
            </a:rPr>
            <a:t>Cloud Security Characteristics</a:t>
          </a:r>
        </a:p>
      </dgm:t>
    </dgm:pt>
    <dgm:pt modelId="{DC39AE80-8BBB-EB45-92B9-DF653E1CB4AB}" type="parTrans" cxnId="{013B995C-E97F-4C44-A385-C557CD6B679D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5C272564-AC64-9C46-8E57-E9F595A2BEB3}" type="sibTrans" cxnId="{013B995C-E97F-4C44-A385-C557CD6B679D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C127D4C9-BDD5-034B-8AFD-FD7609EBCD2E}">
      <dgm:prSet phldrT="[Text]"/>
      <dgm:spPr/>
      <dgm:t>
        <a:bodyPr/>
        <a:lstStyle/>
        <a:p>
          <a:r>
            <a:rPr lang="en-GB" dirty="0">
              <a:latin typeface="Roboto" panose="02000000000000000000" pitchFamily="2" charset="0"/>
              <a:ea typeface="Roboto" panose="02000000000000000000" pitchFamily="2" charset="0"/>
            </a:rPr>
            <a:t>Security Domains</a:t>
          </a:r>
        </a:p>
      </dgm:t>
    </dgm:pt>
    <dgm:pt modelId="{CF6C349C-5385-2343-8B9E-851BFDDB4BDE}" type="parTrans" cxnId="{43971B53-BBAD-D84A-9F68-A3968544FC1A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0606B04-2CC6-F641-87FF-3953F1FD5863}" type="sibTrans" cxnId="{43971B53-BBAD-D84A-9F68-A3968544FC1A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92E15CA-F964-2340-A765-689C7BDEF254}">
      <dgm:prSet phldrT="[Text]"/>
      <dgm:spPr/>
      <dgm:t>
        <a:bodyPr/>
        <a:lstStyle/>
        <a:p>
          <a:r>
            <a:rPr lang="en-GB" dirty="0">
              <a:latin typeface="Roboto" panose="02000000000000000000" pitchFamily="2" charset="0"/>
              <a:ea typeface="Roboto" panose="02000000000000000000" pitchFamily="2" charset="0"/>
            </a:rPr>
            <a:t>Cloud Security Best Practices</a:t>
          </a:r>
        </a:p>
      </dgm:t>
    </dgm:pt>
    <dgm:pt modelId="{FB323CBE-FCD1-3D44-9DD5-6B4F01FD63E0}" type="parTrans" cxnId="{33A86422-A400-FA4D-A476-A180D321A167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57C90F5-EBD0-C64A-97F3-2BB3C2E0CAAA}" type="sibTrans" cxnId="{33A86422-A400-FA4D-A476-A180D321A167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1E252C7-7916-0744-ABD2-486E19DF904E}">
      <dgm:prSet phldrT="[Text]"/>
      <dgm:spPr/>
      <dgm:t>
        <a:bodyPr/>
        <a:lstStyle/>
        <a:p>
          <a:r>
            <a:rPr lang="en-GB" dirty="0">
              <a:latin typeface="Roboto" panose="02000000000000000000" pitchFamily="2" charset="0"/>
              <a:ea typeface="Roboto" panose="02000000000000000000" pitchFamily="2" charset="0"/>
            </a:rPr>
            <a:t>Secure Design and Implementation Risks</a:t>
          </a:r>
        </a:p>
      </dgm:t>
    </dgm:pt>
    <dgm:pt modelId="{971F26BB-34AF-3C48-BDA7-69AC03E58F95}" type="parTrans" cxnId="{25DBA165-8EC0-4D47-826D-F16FC3CD4578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7894F040-5DD1-1441-B4C3-CFBAF785AE0C}" type="sibTrans" cxnId="{25DBA165-8EC0-4D47-826D-F16FC3CD4578}">
      <dgm:prSet/>
      <dgm:spPr/>
      <dgm:t>
        <a:bodyPr/>
        <a:lstStyle/>
        <a:p>
          <a:endParaRPr lang="en-GB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A5655047-7FB5-914F-8183-DC1BC8C2226B}" type="pres">
      <dgm:prSet presAssocID="{71C083D4-24E1-0E42-AC99-1F97214B1518}" presName="linearFlow" presStyleCnt="0">
        <dgm:presLayoutVars>
          <dgm:dir/>
          <dgm:resizeHandles val="exact"/>
        </dgm:presLayoutVars>
      </dgm:prSet>
      <dgm:spPr/>
    </dgm:pt>
    <dgm:pt modelId="{7D6B3D47-E7BB-2B4C-9E63-420DA6DCA4C1}" type="pres">
      <dgm:prSet presAssocID="{99487CFD-1774-144A-A9C6-49CCED8831BD}" presName="composite" presStyleCnt="0"/>
      <dgm:spPr/>
    </dgm:pt>
    <dgm:pt modelId="{A364AD96-67B1-2B46-BCD3-EC955DB2FE94}" type="pres">
      <dgm:prSet presAssocID="{99487CFD-1774-144A-A9C6-49CCED8831BD}" presName="imgShp" presStyleLbl="fgImgPlace1" presStyleIdx="0" presStyleCnt="4"/>
      <dgm:spPr/>
    </dgm:pt>
    <dgm:pt modelId="{BE2F0D5C-BFBE-2244-9E48-E93E92EAD868}" type="pres">
      <dgm:prSet presAssocID="{99487CFD-1774-144A-A9C6-49CCED8831BD}" presName="txShp" presStyleLbl="node1" presStyleIdx="0" presStyleCnt="4" custLinFactNeighborX="-494" custLinFactNeighborY="978">
        <dgm:presLayoutVars>
          <dgm:bulletEnabled val="1"/>
        </dgm:presLayoutVars>
      </dgm:prSet>
      <dgm:spPr/>
    </dgm:pt>
    <dgm:pt modelId="{8898B6AC-FBC9-C14E-A0F7-69242F7BCC38}" type="pres">
      <dgm:prSet presAssocID="{5C272564-AC64-9C46-8E57-E9F595A2BEB3}" presName="spacing" presStyleCnt="0"/>
      <dgm:spPr/>
    </dgm:pt>
    <dgm:pt modelId="{A037D28D-1E98-5A44-ADFF-70612B476FE2}" type="pres">
      <dgm:prSet presAssocID="{C127D4C9-BDD5-034B-8AFD-FD7609EBCD2E}" presName="composite" presStyleCnt="0"/>
      <dgm:spPr/>
    </dgm:pt>
    <dgm:pt modelId="{F84ADF96-82C6-9240-A092-F797C8B4478F}" type="pres">
      <dgm:prSet presAssocID="{C127D4C9-BDD5-034B-8AFD-FD7609EBCD2E}" presName="imgShp" presStyleLbl="fgImgPlace1" presStyleIdx="1" presStyleCnt="4"/>
      <dgm:spPr/>
    </dgm:pt>
    <dgm:pt modelId="{D582B879-E49C-2347-BB3C-89E83C6D3BB1}" type="pres">
      <dgm:prSet presAssocID="{C127D4C9-BDD5-034B-8AFD-FD7609EBCD2E}" presName="txShp" presStyleLbl="node1" presStyleIdx="1" presStyleCnt="4">
        <dgm:presLayoutVars>
          <dgm:bulletEnabled val="1"/>
        </dgm:presLayoutVars>
      </dgm:prSet>
      <dgm:spPr/>
    </dgm:pt>
    <dgm:pt modelId="{4D288DAD-D8E6-0B4F-9840-BB83026B787C}" type="pres">
      <dgm:prSet presAssocID="{20606B04-2CC6-F641-87FF-3953F1FD5863}" presName="spacing" presStyleCnt="0"/>
      <dgm:spPr/>
    </dgm:pt>
    <dgm:pt modelId="{0A9D642D-1ED2-8A41-845E-516C36388561}" type="pres">
      <dgm:prSet presAssocID="{192E15CA-F964-2340-A765-689C7BDEF254}" presName="composite" presStyleCnt="0"/>
      <dgm:spPr/>
    </dgm:pt>
    <dgm:pt modelId="{748DEB19-2645-6640-8E0A-1E792538A157}" type="pres">
      <dgm:prSet presAssocID="{192E15CA-F964-2340-A765-689C7BDEF254}" presName="imgShp" presStyleLbl="fgImgPlace1" presStyleIdx="2" presStyleCnt="4"/>
      <dgm:spPr/>
    </dgm:pt>
    <dgm:pt modelId="{239855F3-9325-8A41-B227-AB5E2908233D}" type="pres">
      <dgm:prSet presAssocID="{192E15CA-F964-2340-A765-689C7BDEF254}" presName="txShp" presStyleLbl="node1" presStyleIdx="2" presStyleCnt="4">
        <dgm:presLayoutVars>
          <dgm:bulletEnabled val="1"/>
        </dgm:presLayoutVars>
      </dgm:prSet>
      <dgm:spPr/>
    </dgm:pt>
    <dgm:pt modelId="{1EE4642E-F8B2-BD49-B9E4-86B08086694D}" type="pres">
      <dgm:prSet presAssocID="{257C90F5-EBD0-C64A-97F3-2BB3C2E0CAAA}" presName="spacing" presStyleCnt="0"/>
      <dgm:spPr/>
    </dgm:pt>
    <dgm:pt modelId="{617AC408-4A18-6B43-92FB-5943CCEB3A38}" type="pres">
      <dgm:prSet presAssocID="{11E252C7-7916-0744-ABD2-486E19DF904E}" presName="composite" presStyleCnt="0"/>
      <dgm:spPr/>
    </dgm:pt>
    <dgm:pt modelId="{D688472E-E653-4F45-9137-1E5B296076F6}" type="pres">
      <dgm:prSet presAssocID="{11E252C7-7916-0744-ABD2-486E19DF904E}" presName="imgShp" presStyleLbl="fgImgPlace1" presStyleIdx="3" presStyleCnt="4"/>
      <dgm:spPr/>
    </dgm:pt>
    <dgm:pt modelId="{2BE9AB1C-2DBC-8945-9746-C9EDB4592C79}" type="pres">
      <dgm:prSet presAssocID="{11E252C7-7916-0744-ABD2-486E19DF904E}" presName="txShp" presStyleLbl="node1" presStyleIdx="3" presStyleCnt="4">
        <dgm:presLayoutVars>
          <dgm:bulletEnabled val="1"/>
        </dgm:presLayoutVars>
      </dgm:prSet>
      <dgm:spPr/>
    </dgm:pt>
  </dgm:ptLst>
  <dgm:cxnLst>
    <dgm:cxn modelId="{11C4A50E-4E20-9347-96FF-0D5B4DE9705B}" type="presOf" srcId="{71C083D4-24E1-0E42-AC99-1F97214B1518}" destId="{A5655047-7FB5-914F-8183-DC1BC8C2226B}" srcOrd="0" destOrd="0" presId="urn:microsoft.com/office/officeart/2005/8/layout/vList3"/>
    <dgm:cxn modelId="{33A86422-A400-FA4D-A476-A180D321A167}" srcId="{71C083D4-24E1-0E42-AC99-1F97214B1518}" destId="{192E15CA-F964-2340-A765-689C7BDEF254}" srcOrd="2" destOrd="0" parTransId="{FB323CBE-FCD1-3D44-9DD5-6B4F01FD63E0}" sibTransId="{257C90F5-EBD0-C64A-97F3-2BB3C2E0CAAA}"/>
    <dgm:cxn modelId="{013B995C-E97F-4C44-A385-C557CD6B679D}" srcId="{71C083D4-24E1-0E42-AC99-1F97214B1518}" destId="{99487CFD-1774-144A-A9C6-49CCED8831BD}" srcOrd="0" destOrd="0" parTransId="{DC39AE80-8BBB-EB45-92B9-DF653E1CB4AB}" sibTransId="{5C272564-AC64-9C46-8E57-E9F595A2BEB3}"/>
    <dgm:cxn modelId="{25DBA165-8EC0-4D47-826D-F16FC3CD4578}" srcId="{71C083D4-24E1-0E42-AC99-1F97214B1518}" destId="{11E252C7-7916-0744-ABD2-486E19DF904E}" srcOrd="3" destOrd="0" parTransId="{971F26BB-34AF-3C48-BDA7-69AC03E58F95}" sibTransId="{7894F040-5DD1-1441-B4C3-CFBAF785AE0C}"/>
    <dgm:cxn modelId="{42985C50-3F04-8E42-911F-2D8166A4F8E3}" type="presOf" srcId="{11E252C7-7916-0744-ABD2-486E19DF904E}" destId="{2BE9AB1C-2DBC-8945-9746-C9EDB4592C79}" srcOrd="0" destOrd="0" presId="urn:microsoft.com/office/officeart/2005/8/layout/vList3"/>
    <dgm:cxn modelId="{92996971-BEC0-F141-94EC-F409C18296B8}" type="presOf" srcId="{C127D4C9-BDD5-034B-8AFD-FD7609EBCD2E}" destId="{D582B879-E49C-2347-BB3C-89E83C6D3BB1}" srcOrd="0" destOrd="0" presId="urn:microsoft.com/office/officeart/2005/8/layout/vList3"/>
    <dgm:cxn modelId="{43971B53-BBAD-D84A-9F68-A3968544FC1A}" srcId="{71C083D4-24E1-0E42-AC99-1F97214B1518}" destId="{C127D4C9-BDD5-034B-8AFD-FD7609EBCD2E}" srcOrd="1" destOrd="0" parTransId="{CF6C349C-5385-2343-8B9E-851BFDDB4BDE}" sibTransId="{20606B04-2CC6-F641-87FF-3953F1FD5863}"/>
    <dgm:cxn modelId="{D726B0B1-4DA3-0F40-AA33-6BB8830D6D21}" type="presOf" srcId="{99487CFD-1774-144A-A9C6-49CCED8831BD}" destId="{BE2F0D5C-BFBE-2244-9E48-E93E92EAD868}" srcOrd="0" destOrd="0" presId="urn:microsoft.com/office/officeart/2005/8/layout/vList3"/>
    <dgm:cxn modelId="{C6AD2CEF-A7F0-CE46-AB3C-4CC5934937D0}" type="presOf" srcId="{192E15CA-F964-2340-A765-689C7BDEF254}" destId="{239855F3-9325-8A41-B227-AB5E2908233D}" srcOrd="0" destOrd="0" presId="urn:microsoft.com/office/officeart/2005/8/layout/vList3"/>
    <dgm:cxn modelId="{974C8903-21BA-E64B-B20A-CC15D173C1D1}" type="presParOf" srcId="{A5655047-7FB5-914F-8183-DC1BC8C2226B}" destId="{7D6B3D47-E7BB-2B4C-9E63-420DA6DCA4C1}" srcOrd="0" destOrd="0" presId="urn:microsoft.com/office/officeart/2005/8/layout/vList3"/>
    <dgm:cxn modelId="{8F2245F8-7541-744F-8698-E05B41A6A2AE}" type="presParOf" srcId="{7D6B3D47-E7BB-2B4C-9E63-420DA6DCA4C1}" destId="{A364AD96-67B1-2B46-BCD3-EC955DB2FE94}" srcOrd="0" destOrd="0" presId="urn:microsoft.com/office/officeart/2005/8/layout/vList3"/>
    <dgm:cxn modelId="{EF9D8FC6-EE47-8D44-AD8A-6DC9881289DC}" type="presParOf" srcId="{7D6B3D47-E7BB-2B4C-9E63-420DA6DCA4C1}" destId="{BE2F0D5C-BFBE-2244-9E48-E93E92EAD868}" srcOrd="1" destOrd="0" presId="urn:microsoft.com/office/officeart/2005/8/layout/vList3"/>
    <dgm:cxn modelId="{8B323BBA-7560-A54D-9D7A-685AE310C795}" type="presParOf" srcId="{A5655047-7FB5-914F-8183-DC1BC8C2226B}" destId="{8898B6AC-FBC9-C14E-A0F7-69242F7BCC38}" srcOrd="1" destOrd="0" presId="urn:microsoft.com/office/officeart/2005/8/layout/vList3"/>
    <dgm:cxn modelId="{1969E4AB-2873-1A4C-8457-82A394C813A3}" type="presParOf" srcId="{A5655047-7FB5-914F-8183-DC1BC8C2226B}" destId="{A037D28D-1E98-5A44-ADFF-70612B476FE2}" srcOrd="2" destOrd="0" presId="urn:microsoft.com/office/officeart/2005/8/layout/vList3"/>
    <dgm:cxn modelId="{3619AAD9-6460-FE48-8098-A255D4A499EC}" type="presParOf" srcId="{A037D28D-1E98-5A44-ADFF-70612B476FE2}" destId="{F84ADF96-82C6-9240-A092-F797C8B4478F}" srcOrd="0" destOrd="0" presId="urn:microsoft.com/office/officeart/2005/8/layout/vList3"/>
    <dgm:cxn modelId="{387E9879-4F99-7344-BE0C-0716B658258C}" type="presParOf" srcId="{A037D28D-1E98-5A44-ADFF-70612B476FE2}" destId="{D582B879-E49C-2347-BB3C-89E83C6D3BB1}" srcOrd="1" destOrd="0" presId="urn:microsoft.com/office/officeart/2005/8/layout/vList3"/>
    <dgm:cxn modelId="{6084CA16-EA65-0F4D-96C2-C0C8953C63CC}" type="presParOf" srcId="{A5655047-7FB5-914F-8183-DC1BC8C2226B}" destId="{4D288DAD-D8E6-0B4F-9840-BB83026B787C}" srcOrd="3" destOrd="0" presId="urn:microsoft.com/office/officeart/2005/8/layout/vList3"/>
    <dgm:cxn modelId="{5B7CCEEB-E5B8-124A-83A1-828A21011DE1}" type="presParOf" srcId="{A5655047-7FB5-914F-8183-DC1BC8C2226B}" destId="{0A9D642D-1ED2-8A41-845E-516C36388561}" srcOrd="4" destOrd="0" presId="urn:microsoft.com/office/officeart/2005/8/layout/vList3"/>
    <dgm:cxn modelId="{4D30CCA4-2BC5-5047-9D92-01013AC8146C}" type="presParOf" srcId="{0A9D642D-1ED2-8A41-845E-516C36388561}" destId="{748DEB19-2645-6640-8E0A-1E792538A157}" srcOrd="0" destOrd="0" presId="urn:microsoft.com/office/officeart/2005/8/layout/vList3"/>
    <dgm:cxn modelId="{E6542430-F18A-2044-9BF4-EDA8796C59F2}" type="presParOf" srcId="{0A9D642D-1ED2-8A41-845E-516C36388561}" destId="{239855F3-9325-8A41-B227-AB5E2908233D}" srcOrd="1" destOrd="0" presId="urn:microsoft.com/office/officeart/2005/8/layout/vList3"/>
    <dgm:cxn modelId="{29FB712F-3B5B-FD4D-A400-578D26A5A603}" type="presParOf" srcId="{A5655047-7FB5-914F-8183-DC1BC8C2226B}" destId="{1EE4642E-F8B2-BD49-B9E4-86B08086694D}" srcOrd="5" destOrd="0" presId="urn:microsoft.com/office/officeart/2005/8/layout/vList3"/>
    <dgm:cxn modelId="{589F4C08-EA20-964F-8E6D-981506785E68}" type="presParOf" srcId="{A5655047-7FB5-914F-8183-DC1BC8C2226B}" destId="{617AC408-4A18-6B43-92FB-5943CCEB3A38}" srcOrd="6" destOrd="0" presId="urn:microsoft.com/office/officeart/2005/8/layout/vList3"/>
    <dgm:cxn modelId="{307B0A88-2D48-E644-86A5-AB3D63C86D5A}" type="presParOf" srcId="{617AC408-4A18-6B43-92FB-5943CCEB3A38}" destId="{D688472E-E653-4F45-9137-1E5B296076F6}" srcOrd="0" destOrd="0" presId="urn:microsoft.com/office/officeart/2005/8/layout/vList3"/>
    <dgm:cxn modelId="{901635E6-1E08-1645-97C4-7FE81A70E38F}" type="presParOf" srcId="{617AC408-4A18-6B43-92FB-5943CCEB3A38}" destId="{2BE9AB1C-2DBC-8945-9746-C9EDB4592C7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C083D4-24E1-0E42-AC99-1F97214B1518}" type="doc">
      <dgm:prSet loTypeId="urn:microsoft.com/office/officeart/2005/8/layout/vList3" loCatId="" qsTypeId="urn:microsoft.com/office/officeart/2005/8/quickstyle/simple1" qsCatId="simple" csTypeId="urn:microsoft.com/office/officeart/2005/8/colors/accent1_2" csCatId="accent1" phldr="1"/>
      <dgm:spPr/>
    </dgm:pt>
    <dgm:pt modelId="{BB5FD5BD-B2A0-534B-B736-A40F4365EAF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 err="1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CyBoK</a:t>
          </a:r>
          <a:r>
            <a:rPr lang="en-GB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 Knowledge Area Cross Reference</a:t>
          </a:r>
        </a:p>
      </dgm:t>
    </dgm:pt>
    <dgm:pt modelId="{7429CF2D-0659-6442-8150-7AC20F755948}" type="sibTrans" cxnId="{03CCED3C-A51F-A84A-B3A9-B5AF888033C3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E8DA39E2-6439-C248-92DA-E0AD5565FAAF}" type="parTrans" cxnId="{03CCED3C-A51F-A84A-B3A9-B5AF888033C3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C91320A8-BF76-854F-B869-819AD76F578D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Cloud Security Alliance Cross Reference</a:t>
          </a:r>
        </a:p>
      </dgm:t>
    </dgm:pt>
    <dgm:pt modelId="{44595712-DC3A-574C-904B-8B5461F8256B}" type="sibTrans" cxnId="{DC70C472-F810-E04E-9AA5-7B35CD3E2DFE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5D7EEE23-3FC8-CF4A-8B62-9A1B8EB6BA1F}" type="parTrans" cxnId="{DC70C472-F810-E04E-9AA5-7B35CD3E2DFE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5B430C25-6650-B645-938C-30AD060FB890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References</a:t>
          </a:r>
        </a:p>
      </dgm:t>
    </dgm:pt>
    <dgm:pt modelId="{209D1988-322A-C64C-8B53-179E180AD324}" type="parTrans" cxnId="{FCBBB1C6-293E-BD4A-9C87-E0F58840674F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106244D-8558-964C-9D28-335BCD259D7D}" type="sibTrans" cxnId="{FCBBB1C6-293E-BD4A-9C87-E0F58840674F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6DC74470-DAD1-6F45-BAEE-CAF652DB68F4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Acronyms</a:t>
          </a:r>
        </a:p>
      </dgm:t>
    </dgm:pt>
    <dgm:pt modelId="{CE9B7C51-3F33-CB4E-8A7B-ECF349366A6C}" type="parTrans" cxnId="{D42EB457-F70D-6F4D-9EB0-686C6B64060B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BDC32B8-AE40-0042-8EA9-373F6CDDE561}" type="sibTrans" cxnId="{D42EB457-F70D-6F4D-9EB0-686C6B64060B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8E12EB5-BAF1-234A-9139-7275A1A6322E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Glossary</a:t>
          </a:r>
        </a:p>
      </dgm:t>
    </dgm:pt>
    <dgm:pt modelId="{01D2DC20-691A-014C-9DAF-671907EFDFB7}" type="parTrans" cxnId="{00EE5E25-E1BB-7C4A-8D07-68FE9D2AD46A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83E9AC5-6FEC-FA4A-B9E3-D94B22D9602C}" type="sibTrans" cxnId="{00EE5E25-E1BB-7C4A-8D07-68FE9D2AD46A}">
      <dgm:prSet/>
      <dgm:spPr/>
      <dgm:t>
        <a:bodyPr/>
        <a:lstStyle/>
        <a:p>
          <a:endParaRPr lang="en-GB">
            <a:solidFill>
              <a:schemeClr val="bg2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A5655047-7FB5-914F-8183-DC1BC8C2226B}" type="pres">
      <dgm:prSet presAssocID="{71C083D4-24E1-0E42-AC99-1F97214B1518}" presName="linearFlow" presStyleCnt="0">
        <dgm:presLayoutVars>
          <dgm:dir/>
          <dgm:resizeHandles val="exact"/>
        </dgm:presLayoutVars>
      </dgm:prSet>
      <dgm:spPr/>
    </dgm:pt>
    <dgm:pt modelId="{48605200-5E1B-7447-9B78-00D70264B379}" type="pres">
      <dgm:prSet presAssocID="{BB5FD5BD-B2A0-534B-B736-A40F4365EAFA}" presName="composite" presStyleCnt="0"/>
      <dgm:spPr/>
    </dgm:pt>
    <dgm:pt modelId="{ADE5823D-D93D-AA46-BFCE-5C43EED95CE9}" type="pres">
      <dgm:prSet presAssocID="{BB5FD5BD-B2A0-534B-B736-A40F4365EAFA}" presName="imgShp" presStyleLbl="fgImgPlace1" presStyleIdx="0" presStyleCnt="5"/>
      <dgm:spPr/>
    </dgm:pt>
    <dgm:pt modelId="{9AAD558F-65A5-364E-96DC-2912B62467FB}" type="pres">
      <dgm:prSet presAssocID="{BB5FD5BD-B2A0-534B-B736-A40F4365EAFA}" presName="txShp" presStyleLbl="node1" presStyleIdx="0" presStyleCnt="5">
        <dgm:presLayoutVars>
          <dgm:bulletEnabled val="1"/>
        </dgm:presLayoutVars>
      </dgm:prSet>
      <dgm:spPr/>
    </dgm:pt>
    <dgm:pt modelId="{2A4DA709-C880-D948-AA42-30E190DDBD82}" type="pres">
      <dgm:prSet presAssocID="{7429CF2D-0659-6442-8150-7AC20F755948}" presName="spacing" presStyleCnt="0"/>
      <dgm:spPr/>
    </dgm:pt>
    <dgm:pt modelId="{899C9FD1-0E60-AA42-B67D-9DE29077306A}" type="pres">
      <dgm:prSet presAssocID="{C91320A8-BF76-854F-B869-819AD76F578D}" presName="composite" presStyleCnt="0"/>
      <dgm:spPr/>
    </dgm:pt>
    <dgm:pt modelId="{C4073A5A-34CE-6949-83A8-A828F7041FF3}" type="pres">
      <dgm:prSet presAssocID="{C91320A8-BF76-854F-B869-819AD76F578D}" presName="imgShp" presStyleLbl="fgImgPlace1" presStyleIdx="1" presStyleCnt="5"/>
      <dgm:spPr/>
    </dgm:pt>
    <dgm:pt modelId="{818F4D93-23B8-8245-BB63-38B7BDE274BB}" type="pres">
      <dgm:prSet presAssocID="{C91320A8-BF76-854F-B869-819AD76F578D}" presName="txShp" presStyleLbl="node1" presStyleIdx="1" presStyleCnt="5">
        <dgm:presLayoutVars>
          <dgm:bulletEnabled val="1"/>
        </dgm:presLayoutVars>
      </dgm:prSet>
      <dgm:spPr/>
    </dgm:pt>
    <dgm:pt modelId="{E2F3814E-DEA2-5D44-86FB-DF8D5E89845D}" type="pres">
      <dgm:prSet presAssocID="{44595712-DC3A-574C-904B-8B5461F8256B}" presName="spacing" presStyleCnt="0"/>
      <dgm:spPr/>
    </dgm:pt>
    <dgm:pt modelId="{1E13223E-F691-BB4B-8936-D4048D02E61E}" type="pres">
      <dgm:prSet presAssocID="{5B430C25-6650-B645-938C-30AD060FB890}" presName="composite" presStyleCnt="0"/>
      <dgm:spPr/>
    </dgm:pt>
    <dgm:pt modelId="{2D8A1E80-A8D1-B54B-A1C3-1BB8BDD712A8}" type="pres">
      <dgm:prSet presAssocID="{5B430C25-6650-B645-938C-30AD060FB890}" presName="imgShp" presStyleLbl="fgImgPlace1" presStyleIdx="2" presStyleCnt="5"/>
      <dgm:spPr/>
    </dgm:pt>
    <dgm:pt modelId="{5394C240-0C73-8C4A-89B7-7F3EA3E3137A}" type="pres">
      <dgm:prSet presAssocID="{5B430C25-6650-B645-938C-30AD060FB890}" presName="txShp" presStyleLbl="node1" presStyleIdx="2" presStyleCnt="5">
        <dgm:presLayoutVars>
          <dgm:bulletEnabled val="1"/>
        </dgm:presLayoutVars>
      </dgm:prSet>
      <dgm:spPr/>
    </dgm:pt>
    <dgm:pt modelId="{8801E5C9-E3FA-F74C-B0E6-B726877DB0C1}" type="pres">
      <dgm:prSet presAssocID="{9106244D-8558-964C-9D28-335BCD259D7D}" presName="spacing" presStyleCnt="0"/>
      <dgm:spPr/>
    </dgm:pt>
    <dgm:pt modelId="{CF5D3C7C-DFC2-BB4C-B30E-C9DBD32BF5BC}" type="pres">
      <dgm:prSet presAssocID="{6DC74470-DAD1-6F45-BAEE-CAF652DB68F4}" presName="composite" presStyleCnt="0"/>
      <dgm:spPr/>
    </dgm:pt>
    <dgm:pt modelId="{E0F368B9-A82D-4941-BE0A-B2043F067C75}" type="pres">
      <dgm:prSet presAssocID="{6DC74470-DAD1-6F45-BAEE-CAF652DB68F4}" presName="imgShp" presStyleLbl="fgImgPlace1" presStyleIdx="3" presStyleCnt="5"/>
      <dgm:spPr/>
    </dgm:pt>
    <dgm:pt modelId="{2851717A-1DD1-9E4E-8218-74383B32E506}" type="pres">
      <dgm:prSet presAssocID="{6DC74470-DAD1-6F45-BAEE-CAF652DB68F4}" presName="txShp" presStyleLbl="node1" presStyleIdx="3" presStyleCnt="5">
        <dgm:presLayoutVars>
          <dgm:bulletEnabled val="1"/>
        </dgm:presLayoutVars>
      </dgm:prSet>
      <dgm:spPr/>
    </dgm:pt>
    <dgm:pt modelId="{8A2FD0D4-A3A6-A444-AC7A-FE1280AA8546}" type="pres">
      <dgm:prSet presAssocID="{1BDC32B8-AE40-0042-8EA9-373F6CDDE561}" presName="spacing" presStyleCnt="0"/>
      <dgm:spPr/>
    </dgm:pt>
    <dgm:pt modelId="{991C9617-F36B-E74C-846D-DA1F28EC42FE}" type="pres">
      <dgm:prSet presAssocID="{98E12EB5-BAF1-234A-9139-7275A1A6322E}" presName="composite" presStyleCnt="0"/>
      <dgm:spPr/>
    </dgm:pt>
    <dgm:pt modelId="{2350470F-BD06-BA40-9EC9-9856ECB8306E}" type="pres">
      <dgm:prSet presAssocID="{98E12EB5-BAF1-234A-9139-7275A1A6322E}" presName="imgShp" presStyleLbl="fgImgPlace1" presStyleIdx="4" presStyleCnt="5"/>
      <dgm:spPr/>
    </dgm:pt>
    <dgm:pt modelId="{54316B72-C450-7A4E-B320-754FE3CD76D2}" type="pres">
      <dgm:prSet presAssocID="{98E12EB5-BAF1-234A-9139-7275A1A6322E}" presName="txShp" presStyleLbl="node1" presStyleIdx="4" presStyleCnt="5">
        <dgm:presLayoutVars>
          <dgm:bulletEnabled val="1"/>
        </dgm:presLayoutVars>
      </dgm:prSet>
      <dgm:spPr/>
    </dgm:pt>
  </dgm:ptLst>
  <dgm:cxnLst>
    <dgm:cxn modelId="{11C4A50E-4E20-9347-96FF-0D5B4DE9705B}" type="presOf" srcId="{71C083D4-24E1-0E42-AC99-1F97214B1518}" destId="{A5655047-7FB5-914F-8183-DC1BC8C2226B}" srcOrd="0" destOrd="0" presId="urn:microsoft.com/office/officeart/2005/8/layout/vList3"/>
    <dgm:cxn modelId="{00EE5E25-E1BB-7C4A-8D07-68FE9D2AD46A}" srcId="{71C083D4-24E1-0E42-AC99-1F97214B1518}" destId="{98E12EB5-BAF1-234A-9139-7275A1A6322E}" srcOrd="4" destOrd="0" parTransId="{01D2DC20-691A-014C-9DAF-671907EFDFB7}" sibTransId="{283E9AC5-6FEC-FA4A-B9E3-D94B22D9602C}"/>
    <dgm:cxn modelId="{E5C89A26-87BB-4142-A4FC-4FE19F239AE6}" type="presOf" srcId="{BB5FD5BD-B2A0-534B-B736-A40F4365EAFA}" destId="{9AAD558F-65A5-364E-96DC-2912B62467FB}" srcOrd="0" destOrd="0" presId="urn:microsoft.com/office/officeart/2005/8/layout/vList3"/>
    <dgm:cxn modelId="{62748E37-DB4B-C349-915E-493A1465118D}" type="presOf" srcId="{C91320A8-BF76-854F-B869-819AD76F578D}" destId="{818F4D93-23B8-8245-BB63-38B7BDE274BB}" srcOrd="0" destOrd="0" presId="urn:microsoft.com/office/officeart/2005/8/layout/vList3"/>
    <dgm:cxn modelId="{03CCED3C-A51F-A84A-B3A9-B5AF888033C3}" srcId="{71C083D4-24E1-0E42-AC99-1F97214B1518}" destId="{BB5FD5BD-B2A0-534B-B736-A40F4365EAFA}" srcOrd="0" destOrd="0" parTransId="{E8DA39E2-6439-C248-92DA-E0AD5565FAAF}" sibTransId="{7429CF2D-0659-6442-8150-7AC20F755948}"/>
    <dgm:cxn modelId="{3A6C734D-BDF5-814F-9E31-B409B814BFA2}" type="presOf" srcId="{6DC74470-DAD1-6F45-BAEE-CAF652DB68F4}" destId="{2851717A-1DD1-9E4E-8218-74383B32E506}" srcOrd="0" destOrd="0" presId="urn:microsoft.com/office/officeart/2005/8/layout/vList3"/>
    <dgm:cxn modelId="{12CEB06D-5362-9146-BA2A-3795408105E5}" type="presOf" srcId="{5B430C25-6650-B645-938C-30AD060FB890}" destId="{5394C240-0C73-8C4A-89B7-7F3EA3E3137A}" srcOrd="0" destOrd="0" presId="urn:microsoft.com/office/officeart/2005/8/layout/vList3"/>
    <dgm:cxn modelId="{CE133B52-52EB-394B-BBE2-313180C94095}" type="presOf" srcId="{98E12EB5-BAF1-234A-9139-7275A1A6322E}" destId="{54316B72-C450-7A4E-B320-754FE3CD76D2}" srcOrd="0" destOrd="0" presId="urn:microsoft.com/office/officeart/2005/8/layout/vList3"/>
    <dgm:cxn modelId="{DC70C472-F810-E04E-9AA5-7B35CD3E2DFE}" srcId="{71C083D4-24E1-0E42-AC99-1F97214B1518}" destId="{C91320A8-BF76-854F-B869-819AD76F578D}" srcOrd="1" destOrd="0" parTransId="{5D7EEE23-3FC8-CF4A-8B62-9A1B8EB6BA1F}" sibTransId="{44595712-DC3A-574C-904B-8B5461F8256B}"/>
    <dgm:cxn modelId="{D42EB457-F70D-6F4D-9EB0-686C6B64060B}" srcId="{71C083D4-24E1-0E42-AC99-1F97214B1518}" destId="{6DC74470-DAD1-6F45-BAEE-CAF652DB68F4}" srcOrd="3" destOrd="0" parTransId="{CE9B7C51-3F33-CB4E-8A7B-ECF349366A6C}" sibTransId="{1BDC32B8-AE40-0042-8EA9-373F6CDDE561}"/>
    <dgm:cxn modelId="{FCBBB1C6-293E-BD4A-9C87-E0F58840674F}" srcId="{71C083D4-24E1-0E42-AC99-1F97214B1518}" destId="{5B430C25-6650-B645-938C-30AD060FB890}" srcOrd="2" destOrd="0" parTransId="{209D1988-322A-C64C-8B53-179E180AD324}" sibTransId="{9106244D-8558-964C-9D28-335BCD259D7D}"/>
    <dgm:cxn modelId="{F09EC558-802E-BC4B-9EAF-85CB8FF42ABB}" type="presParOf" srcId="{A5655047-7FB5-914F-8183-DC1BC8C2226B}" destId="{48605200-5E1B-7447-9B78-00D70264B379}" srcOrd="0" destOrd="0" presId="urn:microsoft.com/office/officeart/2005/8/layout/vList3"/>
    <dgm:cxn modelId="{AD825B6E-2A0A-0440-8D45-33B8E845E57F}" type="presParOf" srcId="{48605200-5E1B-7447-9B78-00D70264B379}" destId="{ADE5823D-D93D-AA46-BFCE-5C43EED95CE9}" srcOrd="0" destOrd="0" presId="urn:microsoft.com/office/officeart/2005/8/layout/vList3"/>
    <dgm:cxn modelId="{CC15F2E4-DBB4-D449-8FD8-7264B1BCCCA1}" type="presParOf" srcId="{48605200-5E1B-7447-9B78-00D70264B379}" destId="{9AAD558F-65A5-364E-96DC-2912B62467FB}" srcOrd="1" destOrd="0" presId="urn:microsoft.com/office/officeart/2005/8/layout/vList3"/>
    <dgm:cxn modelId="{8B3568AB-2C4F-8249-9C43-BA8BF3B03203}" type="presParOf" srcId="{A5655047-7FB5-914F-8183-DC1BC8C2226B}" destId="{2A4DA709-C880-D948-AA42-30E190DDBD82}" srcOrd="1" destOrd="0" presId="urn:microsoft.com/office/officeart/2005/8/layout/vList3"/>
    <dgm:cxn modelId="{339DBC5B-5A20-2948-8366-7F5014AD3910}" type="presParOf" srcId="{A5655047-7FB5-914F-8183-DC1BC8C2226B}" destId="{899C9FD1-0E60-AA42-B67D-9DE29077306A}" srcOrd="2" destOrd="0" presId="urn:microsoft.com/office/officeart/2005/8/layout/vList3"/>
    <dgm:cxn modelId="{2F01211A-E113-DD4B-921B-1F79AE4F1DBB}" type="presParOf" srcId="{899C9FD1-0E60-AA42-B67D-9DE29077306A}" destId="{C4073A5A-34CE-6949-83A8-A828F7041FF3}" srcOrd="0" destOrd="0" presId="urn:microsoft.com/office/officeart/2005/8/layout/vList3"/>
    <dgm:cxn modelId="{0274C908-F10A-E24D-B6CC-A191354FC3D0}" type="presParOf" srcId="{899C9FD1-0E60-AA42-B67D-9DE29077306A}" destId="{818F4D93-23B8-8245-BB63-38B7BDE274BB}" srcOrd="1" destOrd="0" presId="urn:microsoft.com/office/officeart/2005/8/layout/vList3"/>
    <dgm:cxn modelId="{894FE0D4-54B7-2941-B0B9-AD1EFC4EE6FC}" type="presParOf" srcId="{A5655047-7FB5-914F-8183-DC1BC8C2226B}" destId="{E2F3814E-DEA2-5D44-86FB-DF8D5E89845D}" srcOrd="3" destOrd="0" presId="urn:microsoft.com/office/officeart/2005/8/layout/vList3"/>
    <dgm:cxn modelId="{ACB1C0D6-F8D3-424C-AEBE-53CF7EC3DEC3}" type="presParOf" srcId="{A5655047-7FB5-914F-8183-DC1BC8C2226B}" destId="{1E13223E-F691-BB4B-8936-D4048D02E61E}" srcOrd="4" destOrd="0" presId="urn:microsoft.com/office/officeart/2005/8/layout/vList3"/>
    <dgm:cxn modelId="{BCBE01CD-B34D-5F48-8F8C-FF90DAADBE52}" type="presParOf" srcId="{1E13223E-F691-BB4B-8936-D4048D02E61E}" destId="{2D8A1E80-A8D1-B54B-A1C3-1BB8BDD712A8}" srcOrd="0" destOrd="0" presId="urn:microsoft.com/office/officeart/2005/8/layout/vList3"/>
    <dgm:cxn modelId="{FE9F91D0-FB3C-484B-85CF-D4D01987DD99}" type="presParOf" srcId="{1E13223E-F691-BB4B-8936-D4048D02E61E}" destId="{5394C240-0C73-8C4A-89B7-7F3EA3E3137A}" srcOrd="1" destOrd="0" presId="urn:microsoft.com/office/officeart/2005/8/layout/vList3"/>
    <dgm:cxn modelId="{A8FB2EAE-9ACE-F142-A5C2-443571C9B10D}" type="presParOf" srcId="{A5655047-7FB5-914F-8183-DC1BC8C2226B}" destId="{8801E5C9-E3FA-F74C-B0E6-B726877DB0C1}" srcOrd="5" destOrd="0" presId="urn:microsoft.com/office/officeart/2005/8/layout/vList3"/>
    <dgm:cxn modelId="{BDE2621D-6453-1B48-B331-591B99F8B978}" type="presParOf" srcId="{A5655047-7FB5-914F-8183-DC1BC8C2226B}" destId="{CF5D3C7C-DFC2-BB4C-B30E-C9DBD32BF5BC}" srcOrd="6" destOrd="0" presId="urn:microsoft.com/office/officeart/2005/8/layout/vList3"/>
    <dgm:cxn modelId="{CDA0D57B-33B9-9A4C-9FA6-60290174EF91}" type="presParOf" srcId="{CF5D3C7C-DFC2-BB4C-B30E-C9DBD32BF5BC}" destId="{E0F368B9-A82D-4941-BE0A-B2043F067C75}" srcOrd="0" destOrd="0" presId="urn:microsoft.com/office/officeart/2005/8/layout/vList3"/>
    <dgm:cxn modelId="{3E063A6E-62B5-284F-B947-F8DD621564DB}" type="presParOf" srcId="{CF5D3C7C-DFC2-BB4C-B30E-C9DBD32BF5BC}" destId="{2851717A-1DD1-9E4E-8218-74383B32E506}" srcOrd="1" destOrd="0" presId="urn:microsoft.com/office/officeart/2005/8/layout/vList3"/>
    <dgm:cxn modelId="{7A3387EE-A5A1-CF4D-A492-1C8C06084FD3}" type="presParOf" srcId="{A5655047-7FB5-914F-8183-DC1BC8C2226B}" destId="{8A2FD0D4-A3A6-A444-AC7A-FE1280AA8546}" srcOrd="7" destOrd="0" presId="urn:microsoft.com/office/officeart/2005/8/layout/vList3"/>
    <dgm:cxn modelId="{82DE1300-ADF3-3446-8E8E-AF957775E923}" type="presParOf" srcId="{A5655047-7FB5-914F-8183-DC1BC8C2226B}" destId="{991C9617-F36B-E74C-846D-DA1F28EC42FE}" srcOrd="8" destOrd="0" presId="urn:microsoft.com/office/officeart/2005/8/layout/vList3"/>
    <dgm:cxn modelId="{BBDF4318-DFFA-F64E-8586-497B695EF5E7}" type="presParOf" srcId="{991C9617-F36B-E74C-846D-DA1F28EC42FE}" destId="{2350470F-BD06-BA40-9EC9-9856ECB8306E}" srcOrd="0" destOrd="0" presId="urn:microsoft.com/office/officeart/2005/8/layout/vList3"/>
    <dgm:cxn modelId="{5A09265C-18FC-7A40-AF39-472E8342A236}" type="presParOf" srcId="{991C9617-F36B-E74C-846D-DA1F28EC42FE}" destId="{54316B72-C450-7A4E-B320-754FE3CD76D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38ED6-AD52-4F2A-90A6-067CE712C23B}">
      <dsp:nvSpPr>
        <dsp:cNvPr id="0" name=""/>
        <dsp:cNvSpPr/>
      </dsp:nvSpPr>
      <dsp:spPr>
        <a:xfrm>
          <a:off x="3165" y="248277"/>
          <a:ext cx="3086523" cy="604800"/>
        </a:xfrm>
        <a:prstGeom prst="rect">
          <a:avLst/>
        </a:prstGeom>
        <a:solidFill>
          <a:srgbClr val="B51E23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Knowledge Area</a:t>
          </a:r>
        </a:p>
      </dsp:txBody>
      <dsp:txXfrm>
        <a:off x="3165" y="248277"/>
        <a:ext cx="3086523" cy="604800"/>
      </dsp:txXfrm>
    </dsp:sp>
    <dsp:sp modelId="{6F45AB1F-6C45-4A4D-9030-589FCD9B8E69}">
      <dsp:nvSpPr>
        <dsp:cNvPr id="0" name=""/>
        <dsp:cNvSpPr/>
      </dsp:nvSpPr>
      <dsp:spPr>
        <a:xfrm>
          <a:off x="3165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Codify </a:t>
          </a:r>
          <a:r>
            <a:rPr lang="en-US" sz="2100" b="1" i="1" kern="1200" dirty="0"/>
            <a:t>foundational</a:t>
          </a:r>
          <a:r>
            <a:rPr lang="en-US" sz="2100" kern="1200" dirty="0"/>
            <a:t> and generally </a:t>
          </a:r>
          <a:r>
            <a:rPr lang="en-US" sz="2100" kern="1200" dirty="0" err="1"/>
            <a:t>recognised</a:t>
          </a:r>
          <a:r>
            <a:rPr lang="en-US" sz="2100" kern="1200" dirty="0"/>
            <a:t> knowledge in cyber security following broad community engagement nationally and internationally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Supported by processes for selection, review, change, and updating</a:t>
          </a:r>
          <a:endParaRPr lang="en-GB" sz="2100" kern="1200"/>
        </a:p>
      </dsp:txBody>
      <dsp:txXfrm>
        <a:off x="3165" y="853077"/>
        <a:ext cx="3086523" cy="3797364"/>
      </dsp:txXfrm>
    </dsp:sp>
    <dsp:sp modelId="{31DD29E5-705D-4CBB-AF9E-CDF99F6BB0AE}">
      <dsp:nvSpPr>
        <dsp:cNvPr id="0" name=""/>
        <dsp:cNvSpPr/>
      </dsp:nvSpPr>
      <dsp:spPr>
        <a:xfrm>
          <a:off x="3521802" y="248277"/>
          <a:ext cx="3086523" cy="604800"/>
        </a:xfrm>
        <a:prstGeom prst="rect">
          <a:avLst/>
        </a:prstGeom>
        <a:solidFill>
          <a:srgbClr val="E1474B"/>
        </a:solidFill>
        <a:ln w="12700" cap="flat" cmpd="sng" algn="ctr">
          <a:solidFill>
            <a:schemeClr val="accent1">
              <a:shade val="80000"/>
              <a:hueOff val="0"/>
              <a:satOff val="-28108"/>
              <a:lumOff val="184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Knowledge Guide</a:t>
          </a:r>
          <a:endParaRPr lang="en-GB" sz="2100" kern="1200"/>
        </a:p>
      </dsp:txBody>
      <dsp:txXfrm>
        <a:off x="3521802" y="248277"/>
        <a:ext cx="3086523" cy="604800"/>
      </dsp:txXfrm>
    </dsp:sp>
    <dsp:sp modelId="{B482EF2E-3B6B-4DD8-A713-E70A263430DF}">
      <dsp:nvSpPr>
        <dsp:cNvPr id="0" name=""/>
        <dsp:cNvSpPr/>
      </dsp:nvSpPr>
      <dsp:spPr>
        <a:xfrm>
          <a:off x="3521802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Review of relevant literature on a topic </a:t>
          </a:r>
          <a:r>
            <a:rPr lang="en-GB" sz="2100" b="1" i="1" kern="1200" dirty="0"/>
            <a:t>(typically on an emerging topic)</a:t>
          </a:r>
          <a:r>
            <a:rPr lang="en-GB" sz="2100" kern="1200" dirty="0"/>
            <a:t> that captures the current state of the field, key issues that learners should know about, emerging techniques to address those issues and open research problems.</a:t>
          </a:r>
        </a:p>
      </dsp:txBody>
      <dsp:txXfrm>
        <a:off x="3521802" y="853077"/>
        <a:ext cx="3086523" cy="3797364"/>
      </dsp:txXfrm>
    </dsp:sp>
    <dsp:sp modelId="{149D85ED-5A3D-453F-99E2-899F92C8ED7E}">
      <dsp:nvSpPr>
        <dsp:cNvPr id="0" name=""/>
        <dsp:cNvSpPr/>
      </dsp:nvSpPr>
      <dsp:spPr>
        <a:xfrm>
          <a:off x="7040438" y="248277"/>
          <a:ext cx="3086523" cy="604800"/>
        </a:xfrm>
        <a:prstGeom prst="rect">
          <a:avLst/>
        </a:prstGeom>
        <a:solidFill>
          <a:srgbClr val="E87477"/>
        </a:solidFill>
        <a:ln w="12700" cap="flat" cmpd="sng" algn="ctr">
          <a:solidFill>
            <a:schemeClr val="accent1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Topic Guide</a:t>
          </a:r>
        </a:p>
      </dsp:txBody>
      <dsp:txXfrm>
        <a:off x="7040438" y="248277"/>
        <a:ext cx="3086523" cy="604800"/>
      </dsp:txXfrm>
    </dsp:sp>
    <dsp:sp modelId="{CA3D84C5-BF17-41FD-95A1-1D620EF7C10D}">
      <dsp:nvSpPr>
        <dsp:cNvPr id="0" name=""/>
        <dsp:cNvSpPr/>
      </dsp:nvSpPr>
      <dsp:spPr>
        <a:xfrm>
          <a:off x="7040438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Draw together topics from across a number of KAs, to give a unified treatment to a collection of topics distributed across CyBOK.</a:t>
          </a:r>
        </a:p>
      </dsp:txBody>
      <dsp:txXfrm>
        <a:off x="7040438" y="853077"/>
        <a:ext cx="3086523" cy="37973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38ED6-AD52-4F2A-90A6-067CE712C23B}">
      <dsp:nvSpPr>
        <dsp:cNvPr id="0" name=""/>
        <dsp:cNvSpPr/>
      </dsp:nvSpPr>
      <dsp:spPr>
        <a:xfrm>
          <a:off x="3165" y="248277"/>
          <a:ext cx="3086523" cy="604800"/>
        </a:xfrm>
        <a:prstGeom prst="rect">
          <a:avLst/>
        </a:prstGeom>
        <a:solidFill>
          <a:srgbClr val="B51E23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Knowledge Area</a:t>
          </a:r>
        </a:p>
      </dsp:txBody>
      <dsp:txXfrm>
        <a:off x="3165" y="248277"/>
        <a:ext cx="3086523" cy="604800"/>
      </dsp:txXfrm>
    </dsp:sp>
    <dsp:sp modelId="{6F45AB1F-6C45-4A4D-9030-589FCD9B8E69}">
      <dsp:nvSpPr>
        <dsp:cNvPr id="0" name=""/>
        <dsp:cNvSpPr/>
      </dsp:nvSpPr>
      <dsp:spPr>
        <a:xfrm>
          <a:off x="3165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Codify </a:t>
          </a:r>
          <a:r>
            <a:rPr lang="en-US" sz="2100" b="1" i="1" kern="1200" dirty="0"/>
            <a:t>foundational</a:t>
          </a:r>
          <a:r>
            <a:rPr lang="en-US" sz="2100" kern="1200" dirty="0"/>
            <a:t> and generally </a:t>
          </a:r>
          <a:r>
            <a:rPr lang="en-US" sz="2100" kern="1200" dirty="0" err="1"/>
            <a:t>recognised</a:t>
          </a:r>
          <a:r>
            <a:rPr lang="en-US" sz="2100" kern="1200" dirty="0"/>
            <a:t> knowledge in cyber security following broad community engagement nationally and internationally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Supported by processes for selection, review, change, and updating</a:t>
          </a:r>
          <a:endParaRPr lang="en-GB" sz="2100" kern="1200"/>
        </a:p>
      </dsp:txBody>
      <dsp:txXfrm>
        <a:off x="3165" y="853077"/>
        <a:ext cx="3086523" cy="3797364"/>
      </dsp:txXfrm>
    </dsp:sp>
    <dsp:sp modelId="{31DD29E5-705D-4CBB-AF9E-CDF99F6BB0AE}">
      <dsp:nvSpPr>
        <dsp:cNvPr id="0" name=""/>
        <dsp:cNvSpPr/>
      </dsp:nvSpPr>
      <dsp:spPr>
        <a:xfrm>
          <a:off x="3521802" y="248277"/>
          <a:ext cx="3086523" cy="604800"/>
        </a:xfrm>
        <a:prstGeom prst="rect">
          <a:avLst/>
        </a:prstGeom>
        <a:solidFill>
          <a:srgbClr val="E1474B"/>
        </a:solidFill>
        <a:ln w="12700" cap="flat" cmpd="sng" algn="ctr">
          <a:solidFill>
            <a:schemeClr val="accent1">
              <a:shade val="80000"/>
              <a:hueOff val="0"/>
              <a:satOff val="-28108"/>
              <a:lumOff val="184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Knowledge Guide</a:t>
          </a:r>
          <a:endParaRPr lang="en-GB" sz="2100" kern="1200"/>
        </a:p>
      </dsp:txBody>
      <dsp:txXfrm>
        <a:off x="3521802" y="248277"/>
        <a:ext cx="3086523" cy="604800"/>
      </dsp:txXfrm>
    </dsp:sp>
    <dsp:sp modelId="{B482EF2E-3B6B-4DD8-A713-E70A263430DF}">
      <dsp:nvSpPr>
        <dsp:cNvPr id="0" name=""/>
        <dsp:cNvSpPr/>
      </dsp:nvSpPr>
      <dsp:spPr>
        <a:xfrm>
          <a:off x="3521802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Review of relevant literature on a topic </a:t>
          </a:r>
          <a:r>
            <a:rPr lang="en-GB" sz="2100" b="0" i="1" kern="1200" dirty="0"/>
            <a:t>(typically on an emerging topic)</a:t>
          </a:r>
          <a:r>
            <a:rPr lang="en-GB" sz="2100" b="0" kern="1200" dirty="0"/>
            <a:t> </a:t>
          </a:r>
          <a:r>
            <a:rPr lang="en-GB" sz="2100" kern="1200" dirty="0"/>
            <a:t>that captures the current state of the field, key issues that learners should know about, emerging techniques to address those issues and open research problems.</a:t>
          </a:r>
        </a:p>
      </dsp:txBody>
      <dsp:txXfrm>
        <a:off x="3521802" y="853077"/>
        <a:ext cx="3086523" cy="3797364"/>
      </dsp:txXfrm>
    </dsp:sp>
    <dsp:sp modelId="{149D85ED-5A3D-453F-99E2-899F92C8ED7E}">
      <dsp:nvSpPr>
        <dsp:cNvPr id="0" name=""/>
        <dsp:cNvSpPr/>
      </dsp:nvSpPr>
      <dsp:spPr>
        <a:xfrm>
          <a:off x="7040438" y="248277"/>
          <a:ext cx="3086523" cy="604800"/>
        </a:xfrm>
        <a:prstGeom prst="rect">
          <a:avLst/>
        </a:prstGeom>
        <a:solidFill>
          <a:srgbClr val="E87477"/>
        </a:solidFill>
        <a:ln w="12700" cap="flat" cmpd="sng" algn="ctr">
          <a:solidFill>
            <a:schemeClr val="accent1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Topic Guide</a:t>
          </a:r>
        </a:p>
      </dsp:txBody>
      <dsp:txXfrm>
        <a:off x="7040438" y="248277"/>
        <a:ext cx="3086523" cy="604800"/>
      </dsp:txXfrm>
    </dsp:sp>
    <dsp:sp modelId="{CA3D84C5-BF17-41FD-95A1-1D620EF7C10D}">
      <dsp:nvSpPr>
        <dsp:cNvPr id="0" name=""/>
        <dsp:cNvSpPr/>
      </dsp:nvSpPr>
      <dsp:spPr>
        <a:xfrm>
          <a:off x="7040438" y="853077"/>
          <a:ext cx="3086523" cy="37973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Draw together topics from across a number of KAs, to give a unified treatment to a collection of topics distributed across CyBOK.</a:t>
          </a:r>
        </a:p>
      </dsp:txBody>
      <dsp:txXfrm>
        <a:off x="7040438" y="853077"/>
        <a:ext cx="3086523" cy="37973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2F0D5C-BFBE-2244-9E48-E93E92EAD868}">
      <dsp:nvSpPr>
        <dsp:cNvPr id="0" name=""/>
        <dsp:cNvSpPr/>
      </dsp:nvSpPr>
      <dsp:spPr>
        <a:xfrm rot="10800000">
          <a:off x="1321279" y="9233"/>
          <a:ext cx="4552502" cy="7883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3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Roboto" panose="02000000000000000000" pitchFamily="2" charset="0"/>
              <a:ea typeface="Roboto" panose="02000000000000000000" pitchFamily="2" charset="0"/>
            </a:rPr>
            <a:t>Cloud Security Characteristics</a:t>
          </a:r>
        </a:p>
      </dsp:txBody>
      <dsp:txXfrm rot="10800000">
        <a:off x="1518365" y="9233"/>
        <a:ext cx="4355416" cy="788344"/>
      </dsp:txXfrm>
    </dsp:sp>
    <dsp:sp modelId="{A364AD96-67B1-2B46-BCD3-EC955DB2FE94}">
      <dsp:nvSpPr>
        <dsp:cNvPr id="0" name=""/>
        <dsp:cNvSpPr/>
      </dsp:nvSpPr>
      <dsp:spPr>
        <a:xfrm>
          <a:off x="949596" y="1523"/>
          <a:ext cx="788344" cy="78834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2B879-E49C-2347-BB3C-89E83C6D3BB1}">
      <dsp:nvSpPr>
        <dsp:cNvPr id="0" name=""/>
        <dsp:cNvSpPr/>
      </dsp:nvSpPr>
      <dsp:spPr>
        <a:xfrm rot="10800000">
          <a:off x="1343769" y="1025195"/>
          <a:ext cx="4552502" cy="7883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3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Roboto" panose="02000000000000000000" pitchFamily="2" charset="0"/>
              <a:ea typeface="Roboto" panose="02000000000000000000" pitchFamily="2" charset="0"/>
            </a:rPr>
            <a:t>Security Domains</a:t>
          </a:r>
        </a:p>
      </dsp:txBody>
      <dsp:txXfrm rot="10800000">
        <a:off x="1540855" y="1025195"/>
        <a:ext cx="4355416" cy="788344"/>
      </dsp:txXfrm>
    </dsp:sp>
    <dsp:sp modelId="{F84ADF96-82C6-9240-A092-F797C8B4478F}">
      <dsp:nvSpPr>
        <dsp:cNvPr id="0" name=""/>
        <dsp:cNvSpPr/>
      </dsp:nvSpPr>
      <dsp:spPr>
        <a:xfrm>
          <a:off x="949596" y="1025195"/>
          <a:ext cx="788344" cy="78834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855F3-9325-8A41-B227-AB5E2908233D}">
      <dsp:nvSpPr>
        <dsp:cNvPr id="0" name=""/>
        <dsp:cNvSpPr/>
      </dsp:nvSpPr>
      <dsp:spPr>
        <a:xfrm rot="10800000">
          <a:off x="1343769" y="2048866"/>
          <a:ext cx="4552502" cy="7883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3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Roboto" panose="02000000000000000000" pitchFamily="2" charset="0"/>
              <a:ea typeface="Roboto" panose="02000000000000000000" pitchFamily="2" charset="0"/>
            </a:rPr>
            <a:t>Cloud Security Best Practices</a:t>
          </a:r>
        </a:p>
      </dsp:txBody>
      <dsp:txXfrm rot="10800000">
        <a:off x="1540855" y="2048866"/>
        <a:ext cx="4355416" cy="788344"/>
      </dsp:txXfrm>
    </dsp:sp>
    <dsp:sp modelId="{748DEB19-2645-6640-8E0A-1E792538A157}">
      <dsp:nvSpPr>
        <dsp:cNvPr id="0" name=""/>
        <dsp:cNvSpPr/>
      </dsp:nvSpPr>
      <dsp:spPr>
        <a:xfrm>
          <a:off x="949596" y="2048866"/>
          <a:ext cx="788344" cy="78834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E9AB1C-2DBC-8945-9746-C9EDB4592C79}">
      <dsp:nvSpPr>
        <dsp:cNvPr id="0" name=""/>
        <dsp:cNvSpPr/>
      </dsp:nvSpPr>
      <dsp:spPr>
        <a:xfrm rot="10800000">
          <a:off x="1343769" y="3072537"/>
          <a:ext cx="4552502" cy="78834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3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Roboto" panose="02000000000000000000" pitchFamily="2" charset="0"/>
              <a:ea typeface="Roboto" panose="02000000000000000000" pitchFamily="2" charset="0"/>
            </a:rPr>
            <a:t>Secure Design and Implementation Risks</a:t>
          </a:r>
        </a:p>
      </dsp:txBody>
      <dsp:txXfrm rot="10800000">
        <a:off x="1540855" y="3072537"/>
        <a:ext cx="4355416" cy="788344"/>
      </dsp:txXfrm>
    </dsp:sp>
    <dsp:sp modelId="{D688472E-E653-4F45-9137-1E5B296076F6}">
      <dsp:nvSpPr>
        <dsp:cNvPr id="0" name=""/>
        <dsp:cNvSpPr/>
      </dsp:nvSpPr>
      <dsp:spPr>
        <a:xfrm>
          <a:off x="949596" y="3072537"/>
          <a:ext cx="788344" cy="78834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D558F-65A5-364E-96DC-2912B62467FB}">
      <dsp:nvSpPr>
        <dsp:cNvPr id="0" name=""/>
        <dsp:cNvSpPr/>
      </dsp:nvSpPr>
      <dsp:spPr>
        <a:xfrm rot="10800000">
          <a:off x="1345168" y="2417"/>
          <a:ext cx="4552502" cy="793943"/>
        </a:xfrm>
        <a:prstGeom prst="homePlat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10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 err="1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CyBoK</a:t>
          </a:r>
          <a:r>
            <a:rPr lang="en-GB" sz="2200" kern="1200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 Knowledge Area Cross Reference</a:t>
          </a:r>
        </a:p>
      </dsp:txBody>
      <dsp:txXfrm rot="10800000">
        <a:off x="1543654" y="2417"/>
        <a:ext cx="4354016" cy="793943"/>
      </dsp:txXfrm>
    </dsp:sp>
    <dsp:sp modelId="{ADE5823D-D93D-AA46-BFCE-5C43EED95CE9}">
      <dsp:nvSpPr>
        <dsp:cNvPr id="0" name=""/>
        <dsp:cNvSpPr/>
      </dsp:nvSpPr>
      <dsp:spPr>
        <a:xfrm>
          <a:off x="948197" y="2417"/>
          <a:ext cx="793943" cy="79394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F4D93-23B8-8245-BB63-38B7BDE274BB}">
      <dsp:nvSpPr>
        <dsp:cNvPr id="0" name=""/>
        <dsp:cNvSpPr/>
      </dsp:nvSpPr>
      <dsp:spPr>
        <a:xfrm rot="10800000">
          <a:off x="1345168" y="1033358"/>
          <a:ext cx="4552502" cy="793943"/>
        </a:xfrm>
        <a:prstGeom prst="homePlat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10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Cloud Security Alliance Cross Reference</a:t>
          </a:r>
        </a:p>
      </dsp:txBody>
      <dsp:txXfrm rot="10800000">
        <a:off x="1543654" y="1033358"/>
        <a:ext cx="4354016" cy="793943"/>
      </dsp:txXfrm>
    </dsp:sp>
    <dsp:sp modelId="{C4073A5A-34CE-6949-83A8-A828F7041FF3}">
      <dsp:nvSpPr>
        <dsp:cNvPr id="0" name=""/>
        <dsp:cNvSpPr/>
      </dsp:nvSpPr>
      <dsp:spPr>
        <a:xfrm>
          <a:off x="948197" y="1033358"/>
          <a:ext cx="793943" cy="79394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4C240-0C73-8C4A-89B7-7F3EA3E3137A}">
      <dsp:nvSpPr>
        <dsp:cNvPr id="0" name=""/>
        <dsp:cNvSpPr/>
      </dsp:nvSpPr>
      <dsp:spPr>
        <a:xfrm rot="10800000">
          <a:off x="1345168" y="2064300"/>
          <a:ext cx="4552502" cy="793943"/>
        </a:xfrm>
        <a:prstGeom prst="homePlat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10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References</a:t>
          </a:r>
        </a:p>
      </dsp:txBody>
      <dsp:txXfrm rot="10800000">
        <a:off x="1543654" y="2064300"/>
        <a:ext cx="4354016" cy="793943"/>
      </dsp:txXfrm>
    </dsp:sp>
    <dsp:sp modelId="{2D8A1E80-A8D1-B54B-A1C3-1BB8BDD712A8}">
      <dsp:nvSpPr>
        <dsp:cNvPr id="0" name=""/>
        <dsp:cNvSpPr/>
      </dsp:nvSpPr>
      <dsp:spPr>
        <a:xfrm>
          <a:off x="948197" y="2064300"/>
          <a:ext cx="793943" cy="79394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1717A-1DD1-9E4E-8218-74383B32E506}">
      <dsp:nvSpPr>
        <dsp:cNvPr id="0" name=""/>
        <dsp:cNvSpPr/>
      </dsp:nvSpPr>
      <dsp:spPr>
        <a:xfrm rot="10800000">
          <a:off x="1345168" y="3095242"/>
          <a:ext cx="4552502" cy="793943"/>
        </a:xfrm>
        <a:prstGeom prst="homePlat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10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Acronyms</a:t>
          </a:r>
        </a:p>
      </dsp:txBody>
      <dsp:txXfrm rot="10800000">
        <a:off x="1543654" y="3095242"/>
        <a:ext cx="4354016" cy="793943"/>
      </dsp:txXfrm>
    </dsp:sp>
    <dsp:sp modelId="{E0F368B9-A82D-4941-BE0A-B2043F067C75}">
      <dsp:nvSpPr>
        <dsp:cNvPr id="0" name=""/>
        <dsp:cNvSpPr/>
      </dsp:nvSpPr>
      <dsp:spPr>
        <a:xfrm>
          <a:off x="948197" y="3095242"/>
          <a:ext cx="793943" cy="79394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16B72-C450-7A4E-B320-754FE3CD76D2}">
      <dsp:nvSpPr>
        <dsp:cNvPr id="0" name=""/>
        <dsp:cNvSpPr/>
      </dsp:nvSpPr>
      <dsp:spPr>
        <a:xfrm rot="10800000">
          <a:off x="1345168" y="4126184"/>
          <a:ext cx="4552502" cy="793943"/>
        </a:xfrm>
        <a:prstGeom prst="homePlat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10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rPr>
            <a:t>Glossary</a:t>
          </a:r>
        </a:p>
      </dsp:txBody>
      <dsp:txXfrm rot="10800000">
        <a:off x="1543654" y="4126184"/>
        <a:ext cx="4354016" cy="793943"/>
      </dsp:txXfrm>
    </dsp:sp>
    <dsp:sp modelId="{2350470F-BD06-BA40-9EC9-9856ECB8306E}">
      <dsp:nvSpPr>
        <dsp:cNvPr id="0" name=""/>
        <dsp:cNvSpPr/>
      </dsp:nvSpPr>
      <dsp:spPr>
        <a:xfrm>
          <a:off x="948197" y="4126184"/>
          <a:ext cx="793943" cy="79394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5EDA6-FF2F-4BEA-8629-B8EDE45CEC07}" type="datetimeFigureOut">
              <a:rPr lang="hu-HU" smtClean="0"/>
              <a:t>2025. 10. 26.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7E43E-81E2-472E-9430-6D46202710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0049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5BF875-CCAD-4648-928A-316AD95EAD7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901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E3C0-8858-41FF-4A57-E0CD4A69D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D521A-F24E-6661-4635-DE2156495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EC29EB-875B-CC95-208B-939CAAA6E2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91873-FA27-2FD2-F3A1-31D12D0DA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5BF875-CCAD-4648-928A-316AD95EAD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3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4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DB1FA652-C2A7-1841-90CC-F8E9F62B05EF}"/>
              </a:ext>
            </a:extLst>
          </p:cNvPr>
          <p:cNvSpPr txBox="1"/>
          <p:nvPr/>
        </p:nvSpPr>
        <p:spPr>
          <a:xfrm>
            <a:off x="307468" y="1886115"/>
            <a:ext cx="5599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latin typeface="Roboto" panose="02000000000000000000" pitchFamily="2" charset="0"/>
                <a:ea typeface="Roboto" panose="02000000000000000000" pitchFamily="2" charset="0"/>
              </a:rPr>
              <a:t>The Cyber Security Body Of Knowledge</a:t>
            </a:r>
          </a:p>
        </p:txBody>
      </p:sp>
      <p:pic>
        <p:nvPicPr>
          <p:cNvPr id="19" name="Picture 18" descr="A black and red logo&#10;&#10;Description automatically generated">
            <a:extLst>
              <a:ext uri="{FF2B5EF4-FFF2-40B4-BE49-F238E27FC236}">
                <a16:creationId xmlns:a16="http://schemas.microsoft.com/office/drawing/2014/main" id="{53A37F58-622D-2526-DA8A-75CC845B7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43" y="275773"/>
            <a:ext cx="5155288" cy="17315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0FAFC48-5352-B7F8-877D-9240D08F1B51}"/>
              </a:ext>
            </a:extLst>
          </p:cNvPr>
          <p:cNvSpPr/>
          <p:nvPr/>
        </p:nvSpPr>
        <p:spPr>
          <a:xfrm>
            <a:off x="0" y="2737623"/>
            <a:ext cx="8034381" cy="32901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0B3B4F-E9CC-025E-CD5D-4963DFFDE272}"/>
              </a:ext>
            </a:extLst>
          </p:cNvPr>
          <p:cNvSpPr/>
          <p:nvPr/>
        </p:nvSpPr>
        <p:spPr>
          <a:xfrm>
            <a:off x="11381838" y="5808750"/>
            <a:ext cx="72225" cy="7965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E7C065F-128D-9885-4A81-21BB4B7EDDCC}"/>
              </a:ext>
            </a:extLst>
          </p:cNvPr>
          <p:cNvGrpSpPr/>
          <p:nvPr/>
        </p:nvGrpSpPr>
        <p:grpSpPr>
          <a:xfrm>
            <a:off x="8771022" y="564621"/>
            <a:ext cx="2735180" cy="2443273"/>
            <a:chOff x="6212114" y="762921"/>
            <a:chExt cx="5341257" cy="495570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9B312743-6CEA-D41A-BA39-04EBF0DDD9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8780" y="762921"/>
              <a:ext cx="5164591" cy="4470840"/>
            </a:xfrm>
            <a:prstGeom prst="rect">
              <a:avLst/>
            </a:prstGeom>
          </p:spPr>
        </p:pic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36191BD-F134-FBCA-7B2A-2D4FC2E36D8E}"/>
                </a:ext>
              </a:extLst>
            </p:cNvPr>
            <p:cNvSpPr/>
            <p:nvPr/>
          </p:nvSpPr>
          <p:spPr>
            <a:xfrm>
              <a:off x="6212114" y="4804228"/>
              <a:ext cx="914400" cy="914400"/>
            </a:xfrm>
            <a:prstGeom prst="rect">
              <a:avLst/>
            </a:prstGeom>
            <a:solidFill>
              <a:srgbClr val="E4F5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2A4B92F-3451-A788-88FD-BFEB28498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46626"/>
            <a:ext cx="7916780" cy="1632869"/>
          </a:xfrm>
        </p:spPr>
        <p:txBody>
          <a:bodyPr anchor="t"/>
          <a:lstStyle>
            <a:lvl1pPr algn="l">
              <a:defRPr sz="6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008B9-0210-D552-6828-E02C0B153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520449"/>
            <a:ext cx="7916779" cy="139106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0D1A9DD4-0A87-9C4D-3AC0-A2A6B2C1C313}"/>
              </a:ext>
            </a:extLst>
          </p:cNvPr>
          <p:cNvSpPr txBox="1">
            <a:spLocks/>
          </p:cNvSpPr>
          <p:nvPr/>
        </p:nvSpPr>
        <p:spPr>
          <a:xfrm>
            <a:off x="8177462" y="5727032"/>
            <a:ext cx="3132221" cy="818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050" dirty="0">
              <a:solidFill>
                <a:schemeClr val="tx1"/>
              </a:solidFill>
            </a:endParaRPr>
          </a:p>
          <a:p>
            <a:pPr algn="r"/>
            <a:r>
              <a:rPr lang="en-GB" sz="2400" b="1" dirty="0">
                <a:solidFill>
                  <a:schemeClr val="tx1"/>
                </a:solidFill>
              </a:rPr>
              <a:t>contact@cybok.org</a:t>
            </a:r>
          </a:p>
          <a:p>
            <a:pPr algn="r"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</a:rPr>
              <a:t>www.cybok.org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85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D8519-ABB2-A1CE-D48F-EC6F4F550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42874-93A9-B6D7-89B5-CD637931A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D1631-FDD2-59DD-9F41-451F75D2E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561B72-05E5-ACF4-8A25-16340D4028AE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EB2C376F-62D7-CF15-1B73-A838959AA2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4F48-F5A5-16DD-B4BE-106C18651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86C68-4CD8-57ED-E5E6-FDB63353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AFA20EA-4404-4A61-1822-40C6F8034691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EBBE463D-4DA1-D8BB-9E87-99AFDE802A8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191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5A45E-1B6E-903D-626A-2DF719163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28818-2C73-5CE2-C7DB-CF2926BC3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2A4F4E-6E2A-C9AC-4252-919CEA222CD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D6A01D40-4ED5-94D4-8BFA-4F7A6C480F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203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logo&#10;&#10;Description automatically generated">
            <a:extLst>
              <a:ext uri="{FF2B5EF4-FFF2-40B4-BE49-F238E27FC236}">
                <a16:creationId xmlns:a16="http://schemas.microsoft.com/office/drawing/2014/main" id="{3F1282D3-9611-74DE-361B-D974B98116C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309" y="2899610"/>
            <a:ext cx="8189382" cy="270710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C39E7FB-EF64-66C4-290A-9EF302F7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942" y="1496093"/>
            <a:ext cx="8426116" cy="1325563"/>
          </a:xfrm>
        </p:spPr>
        <p:txBody>
          <a:bodyPr/>
          <a:lstStyle>
            <a:lvl1pPr algn="ctr">
              <a:defRPr b="1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455009B-1704-71F7-A74F-9DAE53F2E39E}"/>
              </a:ext>
            </a:extLst>
          </p:cNvPr>
          <p:cNvSpPr txBox="1">
            <a:spLocks/>
          </p:cNvSpPr>
          <p:nvPr/>
        </p:nvSpPr>
        <p:spPr>
          <a:xfrm>
            <a:off x="8177462" y="5727032"/>
            <a:ext cx="3132221" cy="818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050" dirty="0">
              <a:solidFill>
                <a:schemeClr val="tx1"/>
              </a:solidFill>
            </a:endParaRPr>
          </a:p>
          <a:p>
            <a:pPr algn="r"/>
            <a:r>
              <a:rPr lang="en-GB" sz="2400" b="1" dirty="0">
                <a:solidFill>
                  <a:schemeClr val="tx1"/>
                </a:solidFill>
              </a:rPr>
              <a:t>contact@cybok.org</a:t>
            </a:r>
          </a:p>
          <a:p>
            <a:pPr algn="r"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</a:rPr>
              <a:t>www.cybok.org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84D6BD-FA39-2FDF-13C5-6792F0889DDF}"/>
              </a:ext>
            </a:extLst>
          </p:cNvPr>
          <p:cNvSpPr/>
          <p:nvPr/>
        </p:nvSpPr>
        <p:spPr>
          <a:xfrm>
            <a:off x="11381838" y="5808750"/>
            <a:ext cx="72225" cy="7965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008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23A95-BDB0-6349-942E-C4DDB892B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600" y="1134000"/>
            <a:ext cx="11520000" cy="5148000"/>
          </a:xfrm>
          <a:prstGeom prst="rect">
            <a:avLst/>
          </a:prstGeom>
        </p:spPr>
        <p:txBody>
          <a:bodyPr/>
          <a:lstStyle>
            <a:lvl1pPr marL="239994" indent="-239994">
              <a:lnSpc>
                <a:spcPct val="100000"/>
              </a:lnSpc>
              <a:spcBef>
                <a:spcPts val="4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867">
                <a:solidFill>
                  <a:schemeClr val="tx1"/>
                </a:solidFill>
                <a:latin typeface="IBM Plex Sans Medium" panose="020B0603050203000203" pitchFamily="34" charset="0"/>
              </a:defRPr>
            </a:lvl1pPr>
            <a:lvl2pPr marL="479988" indent="-239994">
              <a:lnSpc>
                <a:spcPct val="100000"/>
              </a:lnSpc>
              <a:spcBef>
                <a:spcPts val="267"/>
              </a:spcBef>
              <a:buClr>
                <a:srgbClr val="002060"/>
              </a:buClr>
              <a:buFont typeface="System Font Regular"/>
              <a:buChar char="-"/>
              <a:defRPr sz="1600">
                <a:solidFill>
                  <a:schemeClr val="tx1"/>
                </a:solidFill>
                <a:latin typeface="IBM Plex Sans" panose="020B0503050203000203" pitchFamily="34" charset="77"/>
              </a:defRPr>
            </a:lvl2pPr>
            <a:lvl3pPr marL="719982" indent="-239994">
              <a:lnSpc>
                <a:spcPct val="100000"/>
              </a:lnSpc>
              <a:spcBef>
                <a:spcPts val="133"/>
              </a:spcBef>
              <a:buClr>
                <a:srgbClr val="002060"/>
              </a:buClr>
              <a:buFont typeface="System Font Regular"/>
              <a:buChar char="-"/>
              <a:defRPr sz="1467">
                <a:solidFill>
                  <a:schemeClr val="tx1"/>
                </a:solidFill>
                <a:latin typeface="IBM Plex Sans" panose="020B0503050203000203" pitchFamily="34" charset="77"/>
              </a:defRPr>
            </a:lvl3pPr>
            <a:lvl4pPr marL="959976" indent="-239994">
              <a:lnSpc>
                <a:spcPct val="100000"/>
              </a:lnSpc>
              <a:spcBef>
                <a:spcPts val="0"/>
              </a:spcBef>
              <a:buClr>
                <a:srgbClr val="002060"/>
              </a:buClr>
              <a:buFont typeface="System Font Regular"/>
              <a:buChar char="-"/>
              <a:defRPr sz="1333">
                <a:solidFill>
                  <a:schemeClr val="tx1"/>
                </a:solidFill>
                <a:latin typeface="IBM Plex Sans" panose="020B0503050203000203" pitchFamily="34" charset="77"/>
              </a:defRPr>
            </a:lvl4pPr>
            <a:lvl5pPr marL="2057570" indent="-228618">
              <a:buClr>
                <a:srgbClr val="002060"/>
              </a:buClr>
              <a:buFont typeface="System Font Regular"/>
              <a:buChar char="-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IBM Plex Sans" panose="020B05030502030002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8AFEA0-2030-4086-9572-A191C8355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05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002BF-F168-46B1-9E34-A313A0BA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340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002BF-F168-46B1-9E34-A313A0BA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462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121607-AED3-4A2D-AEA5-F6F81A611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600" y="1638000"/>
            <a:ext cx="11520000" cy="4644000"/>
          </a:xfrm>
          <a:prstGeom prst="rect">
            <a:avLst/>
          </a:prstGeom>
        </p:spPr>
        <p:txBody>
          <a:bodyPr/>
          <a:lstStyle>
            <a:lvl1pPr marL="239994" indent="-239994">
              <a:lnSpc>
                <a:spcPct val="100000"/>
              </a:lnSpc>
              <a:spcBef>
                <a:spcPts val="4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867">
                <a:solidFill>
                  <a:schemeClr val="tx1"/>
                </a:solidFill>
                <a:latin typeface="IBM Plex Sans Medium" panose="020B0603050203000203" pitchFamily="34" charset="0"/>
              </a:defRPr>
            </a:lvl1pPr>
            <a:lvl2pPr marL="479988" indent="-239994">
              <a:lnSpc>
                <a:spcPct val="100000"/>
              </a:lnSpc>
              <a:spcBef>
                <a:spcPts val="267"/>
              </a:spcBef>
              <a:buClr>
                <a:srgbClr val="002060"/>
              </a:buClr>
              <a:buFont typeface="System Font Regular"/>
              <a:buChar char="-"/>
              <a:defRPr sz="1600">
                <a:solidFill>
                  <a:schemeClr val="tx1"/>
                </a:solidFill>
                <a:latin typeface="IBM Plex Sans" panose="020B0503050203000203" pitchFamily="34" charset="77"/>
              </a:defRPr>
            </a:lvl2pPr>
            <a:lvl3pPr marL="719982" indent="-239994">
              <a:lnSpc>
                <a:spcPct val="100000"/>
              </a:lnSpc>
              <a:spcBef>
                <a:spcPts val="133"/>
              </a:spcBef>
              <a:buClr>
                <a:srgbClr val="002060"/>
              </a:buClr>
              <a:buFont typeface="System Font Regular"/>
              <a:buChar char="-"/>
              <a:defRPr sz="1467">
                <a:solidFill>
                  <a:schemeClr val="tx1"/>
                </a:solidFill>
                <a:latin typeface="IBM Plex Sans" panose="020B0503050203000203" pitchFamily="34" charset="77"/>
              </a:defRPr>
            </a:lvl3pPr>
            <a:lvl4pPr marL="959976" indent="-239994">
              <a:lnSpc>
                <a:spcPct val="100000"/>
              </a:lnSpc>
              <a:spcBef>
                <a:spcPts val="0"/>
              </a:spcBef>
              <a:buClr>
                <a:srgbClr val="002060"/>
              </a:buClr>
              <a:buFont typeface="System Font Regular"/>
              <a:buChar char="-"/>
              <a:defRPr sz="1333">
                <a:solidFill>
                  <a:schemeClr val="tx1"/>
                </a:solidFill>
                <a:latin typeface="IBM Plex Sans" panose="020B0503050203000203" pitchFamily="34" charset="77"/>
              </a:defRPr>
            </a:lvl4pPr>
            <a:lvl5pPr marL="2057570" indent="-228618">
              <a:buClr>
                <a:srgbClr val="002060"/>
              </a:buClr>
              <a:buFont typeface="System Font Regular"/>
              <a:buChar char="-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IBM Plex Sans" panose="020B05030502030002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FF4391B-9FC1-48C1-99B7-B37C0B2CF3C8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336600" y="902121"/>
            <a:ext cx="11520000" cy="49536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kumimoji="0" lang="en-US" sz="1800" b="0" i="0" u="none" strike="noStrike" kern="1200" cap="small" spc="0" normalizeH="0" baseline="0" dirty="0">
                <a:ln>
                  <a:noFill/>
                </a:ln>
                <a:solidFill>
                  <a:srgbClr val="375D7D"/>
                </a:solidFill>
                <a:effectLst/>
                <a:uFillTx/>
                <a:latin typeface="IBM Plex Sans Medium"/>
                <a:ea typeface="+mj-ea"/>
                <a:cs typeface="+mj-cs"/>
              </a:defRPr>
            </a:lvl1pPr>
            <a:lvl2pPr marL="457238" indent="0" algn="ctr">
              <a:buNone/>
              <a:defRPr sz="2000"/>
            </a:lvl2pPr>
            <a:lvl3pPr marL="914474" indent="0" algn="ctr">
              <a:buNone/>
              <a:defRPr sz="1800"/>
            </a:lvl3pPr>
            <a:lvl4pPr marL="1371712" indent="0" algn="ctr">
              <a:buNone/>
              <a:defRPr sz="1600"/>
            </a:lvl4pPr>
            <a:lvl5pPr marL="1828950" indent="0" algn="ctr">
              <a:buNone/>
              <a:defRPr sz="1600"/>
            </a:lvl5pPr>
            <a:lvl6pPr marL="2286190" indent="0" algn="ctr">
              <a:buNone/>
              <a:defRPr sz="1600"/>
            </a:lvl6pPr>
            <a:lvl7pPr marL="2743426" indent="0" algn="ctr">
              <a:buNone/>
              <a:defRPr sz="1600"/>
            </a:lvl7pPr>
            <a:lvl8pPr marL="3200664" indent="0" algn="ctr">
              <a:buNone/>
              <a:defRPr sz="1600"/>
            </a:lvl8pPr>
            <a:lvl9pPr marL="3657902" indent="0" algn="ctr">
              <a:buNone/>
              <a:defRPr sz="1600"/>
            </a:lvl9pPr>
          </a:lstStyle>
          <a:p>
            <a:pPr marL="0" lvl="0" indent="0" algn="ctr" defTabSz="91447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CFCFEB-6DBD-4F0B-9E27-A19485517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434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2: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1" y="260648"/>
            <a:ext cx="9025003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27051" y="1844676"/>
            <a:ext cx="11233579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623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C6F36-0A46-323D-686F-990C5999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A1CC3-A3D8-EB1E-6296-87A9FE082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C5FD11-AC67-8253-5828-DD4E76DF2CE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red logo&#10;&#10;Description automatically generated">
            <a:extLst>
              <a:ext uri="{FF2B5EF4-FFF2-40B4-BE49-F238E27FC236}">
                <a16:creationId xmlns:a16="http://schemas.microsoft.com/office/drawing/2014/main" id="{708D7E7F-705F-D0BE-831D-D99DCD4AE5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74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EA1C-154E-A012-C7C7-2BBCAAFE7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DA822-97C7-5EF2-8B9A-AE340F8F3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3CF61E-5873-D55A-4B27-E52D63EE8416}"/>
              </a:ext>
            </a:extLst>
          </p:cNvPr>
          <p:cNvSpPr/>
          <p:nvPr/>
        </p:nvSpPr>
        <p:spPr>
          <a:xfrm>
            <a:off x="697796" y="1705983"/>
            <a:ext cx="108320" cy="4406060"/>
          </a:xfrm>
          <a:prstGeom prst="rect">
            <a:avLst/>
          </a:prstGeom>
          <a:gradFill>
            <a:gsLst>
              <a:gs pos="0">
                <a:srgbClr val="E4F5FF"/>
              </a:gs>
              <a:gs pos="100000">
                <a:srgbClr val="C0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7" name="Picture 6" descr="A black and red logo&#10;&#10;Description automatically generated">
            <a:extLst>
              <a:ext uri="{FF2B5EF4-FFF2-40B4-BE49-F238E27FC236}">
                <a16:creationId xmlns:a16="http://schemas.microsoft.com/office/drawing/2014/main" id="{219D4AC7-0459-0588-496B-2E35BCF2E5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850" y="207559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1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6FE3-3C36-BFA2-4CBB-B2D1B993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71857-1066-789E-55DB-E3D5E38A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8308F-79D9-BC56-448E-1F8C90ABC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531D9B-964A-7A86-B296-6117797E54A0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F562D65F-E0C5-CE48-C576-14C2E0867BE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3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Whit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6FE3-3C36-BFA2-4CBB-B2D1B993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71857-1066-789E-55DB-E3D5E38ADD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8308F-79D9-BC56-448E-1F8C90ABC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3531D9B-964A-7A86-B296-6117797E54A0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F562D65F-E0C5-CE48-C576-14C2E0867BE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6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604B6-0D1F-D6D1-B4A6-1F757EA8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08584-F876-034D-6A2F-A9EA623AD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A897F-B419-8348-5D80-9AEAA8B29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BB995-79BB-C4F7-3770-E6C9C23377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22320-1615-1DC7-15B9-43F9305F5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198070-C52F-4D1B-A000-5A31475C22A6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black and red logo&#10;&#10;Description automatically generated">
            <a:extLst>
              <a:ext uri="{FF2B5EF4-FFF2-40B4-BE49-F238E27FC236}">
                <a16:creationId xmlns:a16="http://schemas.microsoft.com/office/drawing/2014/main" id="{8B9626A3-BA04-456E-30B5-362C388092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8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13399-0AB7-BFD9-98F3-596DDDFF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FB800B-1ACF-48B6-5462-17192ABE516C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black and red logo&#10;&#10;Description automatically generated">
            <a:extLst>
              <a:ext uri="{FF2B5EF4-FFF2-40B4-BE49-F238E27FC236}">
                <a16:creationId xmlns:a16="http://schemas.microsoft.com/office/drawing/2014/main" id="{3174E04D-1868-2A7F-6EC4-7970675D82D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6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A36ECD-0EC4-9C1C-F09C-5E489DDF0AA3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black and red logo&#10;&#10;Description automatically generated">
            <a:extLst>
              <a:ext uri="{FF2B5EF4-FFF2-40B4-BE49-F238E27FC236}">
                <a16:creationId xmlns:a16="http://schemas.microsoft.com/office/drawing/2014/main" id="{CA8BEA64-3DD3-A061-9188-79C7E3FE12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1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51F9-0F2B-6456-AF5C-BDF32526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02179-90C0-D497-5D2A-05961C082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E44CA-8261-27FB-B503-C94C71799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9AF421-9425-40BE-EC1C-0BCE72602FBD}"/>
              </a:ext>
            </a:extLst>
          </p:cNvPr>
          <p:cNvCxnSpPr>
            <a:cxnSpLocks/>
          </p:cNvCxnSpPr>
          <p:nvPr/>
        </p:nvCxnSpPr>
        <p:spPr>
          <a:xfrm>
            <a:off x="810401" y="6205621"/>
            <a:ext cx="105711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red logo&#10;&#10;Description automatically generated">
            <a:extLst>
              <a:ext uri="{FF2B5EF4-FFF2-40B4-BE49-F238E27FC236}">
                <a16:creationId xmlns:a16="http://schemas.microsoft.com/office/drawing/2014/main" id="{DAD4A6DD-334D-3B5F-2C3D-7D7BAC4450C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65" y="6331633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C66BB8-C494-E393-7FCC-8ADD1AB9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BF9CE-30F0-305E-8264-3F5C0B465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42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3" r:id="rId14"/>
    <p:sldLayoutId id="2147483664" r:id="rId15"/>
    <p:sldLayoutId id="2147483665" r:id="rId16"/>
    <p:sldLayoutId id="2147483666" r:id="rId17"/>
    <p:sldLayoutId id="214748366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sv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oudsecurityalliance.org/artifacts/security-guidance-v5" TargetMode="External"/><Relationship Id="rId5" Type="http://schemas.openxmlformats.org/officeDocument/2006/relationships/image" Target="../media/image6.svg"/><Relationship Id="rId10" Type="http://schemas.openxmlformats.org/officeDocument/2006/relationships/image" Target="../media/image10.sv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0F75E-4494-84E4-B9AD-34A540D278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sz="4800" dirty="0">
                <a:latin typeface="Roboto"/>
                <a:ea typeface="Roboto"/>
                <a:cs typeface="Roboto"/>
              </a:rPr>
              <a:t>Cloud Security Topic Guide</a:t>
            </a:r>
            <a:endParaRPr lang="hu-HU" sz="4800" dirty="0">
              <a:cs typeface="Robot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8D0EE-9322-62A4-6172-DF256989B3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Roboto"/>
                <a:ea typeface="Roboto"/>
              </a:rPr>
              <a:t>Editor: </a:t>
            </a:r>
            <a:r>
              <a:rPr lang="en-GB" b="1" dirty="0">
                <a:latin typeface="Roboto"/>
                <a:ea typeface="Roboto"/>
              </a:rPr>
              <a:t>Andrew Martin</a:t>
            </a:r>
          </a:p>
          <a:p>
            <a:r>
              <a:rPr lang="en-GB" dirty="0">
                <a:latin typeface="Roboto"/>
                <a:ea typeface="Roboto"/>
              </a:rPr>
              <a:t>Author: </a:t>
            </a:r>
            <a:r>
              <a:rPr lang="en-GB" b="1" dirty="0">
                <a:latin typeface="Roboto"/>
                <a:ea typeface="Roboto"/>
              </a:rPr>
              <a:t>Mark Buckwell</a:t>
            </a:r>
            <a:endParaRPr lang="hu-H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8C07F0-75B5-9B6B-7806-3A3E022676D3}"/>
              </a:ext>
            </a:extLst>
          </p:cNvPr>
          <p:cNvSpPr txBox="1"/>
          <p:nvPr/>
        </p:nvSpPr>
        <p:spPr>
          <a:xfrm>
            <a:off x="138545" y="6234545"/>
            <a:ext cx="501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CyBOK Showcase / Edinburgh / 3rd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2578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E7E42-1E11-E909-70EB-7A6B5610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BBE4D9-476A-4A28-2F1C-19A066AB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49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61BBA-48FA-462F-9FE0-744567E3A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719" y="-81841"/>
            <a:ext cx="9025003" cy="1152128"/>
          </a:xfrm>
        </p:spPr>
        <p:txBody>
          <a:bodyPr/>
          <a:lstStyle/>
          <a:p>
            <a:r>
              <a:rPr lang="en-GB" b="1" dirty="0">
                <a:solidFill>
                  <a:srgbClr val="8C0E1D"/>
                </a:solidFill>
              </a:rPr>
              <a:t>Content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2DABF-9C2C-A427-850B-DD0117CDDAED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84505899"/>
              </p:ext>
            </p:extLst>
          </p:nvPr>
        </p:nvGraphicFramePr>
        <p:xfrm>
          <a:off x="530945" y="1143000"/>
          <a:ext cx="10130128" cy="489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8B7F0D2-24A5-27C9-5C56-03A4DFD82F81}"/>
              </a:ext>
            </a:extLst>
          </p:cNvPr>
          <p:cNvSpPr txBox="1"/>
          <p:nvPr/>
        </p:nvSpPr>
        <p:spPr>
          <a:xfrm>
            <a:off x="9168164" y="19250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71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4D172-1CC5-0327-7231-336870AA1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4247-81AC-F3D1-60D0-92132B229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719" y="-81841"/>
            <a:ext cx="9025003" cy="1152128"/>
          </a:xfrm>
        </p:spPr>
        <p:txBody>
          <a:bodyPr/>
          <a:lstStyle/>
          <a:p>
            <a:r>
              <a:rPr lang="en-GB" b="1" dirty="0">
                <a:solidFill>
                  <a:srgbClr val="8C0E1D"/>
                </a:solidFill>
              </a:rPr>
              <a:t>Content 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6B39FAB-3964-6278-96DF-CC6B556C9D6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84546518"/>
              </p:ext>
            </p:extLst>
          </p:nvPr>
        </p:nvGraphicFramePr>
        <p:xfrm>
          <a:off x="530945" y="1143000"/>
          <a:ext cx="10130128" cy="489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694354C-D584-D7D4-212C-6F02D537A655}"/>
              </a:ext>
            </a:extLst>
          </p:cNvPr>
          <p:cNvSpPr txBox="1"/>
          <p:nvPr/>
        </p:nvSpPr>
        <p:spPr>
          <a:xfrm>
            <a:off x="9168164" y="19250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E0651B5-D125-D4CB-501C-B76BEB67E113}"/>
              </a:ext>
            </a:extLst>
          </p:cNvPr>
          <p:cNvSpPr/>
          <p:nvPr/>
        </p:nvSpPr>
        <p:spPr>
          <a:xfrm>
            <a:off x="377155" y="1070287"/>
            <a:ext cx="3405136" cy="5402702"/>
          </a:xfrm>
          <a:prstGeom prst="roundRect">
            <a:avLst/>
          </a:prstGeom>
          <a:noFill/>
          <a:ln w="76200">
            <a:solidFill>
              <a:srgbClr val="8C0E1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3600" dirty="0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F96FA8D-6BBF-0FF0-BED0-FE16EAB6CD7B}"/>
              </a:ext>
            </a:extLst>
          </p:cNvPr>
          <p:cNvSpPr/>
          <p:nvPr/>
        </p:nvSpPr>
        <p:spPr>
          <a:xfrm rot="5400000">
            <a:off x="7161067" y="2873088"/>
            <a:ext cx="467592" cy="6213762"/>
          </a:xfrm>
          <a:prstGeom prst="rightBrace">
            <a:avLst>
              <a:gd name="adj1" fmla="val 54259"/>
              <a:gd name="adj2" fmla="val 46594"/>
            </a:avLst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240D6A-3889-5063-6B26-5FC5B091C89B}"/>
              </a:ext>
            </a:extLst>
          </p:cNvPr>
          <p:cNvSpPr txBox="1"/>
          <p:nvPr/>
        </p:nvSpPr>
        <p:spPr>
          <a:xfrm>
            <a:off x="4836682" y="6114432"/>
            <a:ext cx="5564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Supported by a similar (slightly lighter) process for review</a:t>
            </a:r>
          </a:p>
          <a:p>
            <a:r>
              <a:rPr lang="en-GB" dirty="0"/>
              <a:t> –  of ‘strawman’ outline and full draft.</a:t>
            </a:r>
          </a:p>
        </p:txBody>
      </p:sp>
      <p:pic>
        <p:nvPicPr>
          <p:cNvPr id="7" name="Picture 6" descr="A black and red logo&#10;&#10;Description automatically generated">
            <a:extLst>
              <a:ext uri="{FF2B5EF4-FFF2-40B4-BE49-F238E27FC236}">
                <a16:creationId xmlns:a16="http://schemas.microsoft.com/office/drawing/2014/main" id="{9436954F-AC9E-5822-43FC-B6E7CEFDD417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46" y="5936678"/>
            <a:ext cx="1296354" cy="4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84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5DB12C-7044-F889-7878-47CFA18F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/>
                </a:solidFill>
              </a:rPr>
              <a:t>CyBOK</a:t>
            </a:r>
            <a:r>
              <a:rPr lang="en-GB" dirty="0">
                <a:solidFill>
                  <a:schemeClr val="accent1"/>
                </a:solidFill>
              </a:rPr>
              <a:t> Topic Guides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B9A13D-6D7D-AF0D-68A5-581E38CC1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“Topic Guides (TGs) draw together topics from across a number of KAs, to give a </a:t>
            </a:r>
            <a:r>
              <a:rPr lang="en-GB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unified treatment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to a collection of topics distributed across 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CyBOK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. In general, these will be </a:t>
            </a:r>
            <a:r>
              <a:rPr lang="en-GB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crosscutting themes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GB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practitioner knowledge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is more prominent than academic thinking. The great majority of a TG's content should be a synthesis of concepts from existing KA topics, but a small amount of additional material (with suitable references) should be included as needed to provide a comprehensive treatment of the topic. The size of a TG is typically 5-10 pages (excluding references).</a:t>
            </a:r>
          </a:p>
        </p:txBody>
      </p:sp>
    </p:spTree>
    <p:extLst>
      <p:ext uri="{BB962C8B-B14F-4D97-AF65-F5344CB8AC3E}">
        <p14:creationId xmlns:p14="http://schemas.microsoft.com/office/powerpoint/2010/main" val="56038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144068-A473-A9CF-969D-B52A0597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NIST SP 800-145: </a:t>
            </a:r>
            <a:br>
              <a:rPr lang="en-GB" sz="3600" dirty="0">
                <a:solidFill>
                  <a:schemeClr val="accent1"/>
                </a:solidFill>
              </a:rPr>
            </a:br>
            <a:r>
              <a:rPr lang="en-GB" sz="3600" dirty="0">
                <a:solidFill>
                  <a:schemeClr val="accent1"/>
                </a:solidFill>
              </a:rPr>
              <a:t>The NIST Definition of Cloud Computing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E05E6C-EDAF-B33C-BF89-3AE25C8EF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>
                <a:cs typeface="Arial" panose="020B0604020202020204" pitchFamily="34" charset="0"/>
              </a:rPr>
              <a:t>“Cloud computing is a model for enabling ubiquitous, convenient, on-demand network access to a shared pool of configurable computing resources (e.g., networks, servers, storage, applications, and services) that can be rapidly provisioned and released with minimal management effort or service provider interaction.”</a:t>
            </a:r>
          </a:p>
          <a:p>
            <a:pPr marL="0" indent="0">
              <a:buNone/>
            </a:pPr>
            <a:endParaRPr lang="en-GB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cs typeface="Arial" panose="020B0604020202020204" pitchFamily="34" charset="0"/>
              </a:rPr>
              <a:t>NIST Essential Characteristics:</a:t>
            </a:r>
          </a:p>
          <a:p>
            <a:r>
              <a:rPr lang="en-GB" sz="2000" dirty="0">
                <a:cs typeface="Arial" panose="020B0604020202020204" pitchFamily="34" charset="0"/>
              </a:rPr>
              <a:t>On-demand self-service</a:t>
            </a:r>
          </a:p>
          <a:p>
            <a:r>
              <a:rPr lang="en-GB" sz="2000" dirty="0">
                <a:cs typeface="Arial" panose="020B0604020202020204" pitchFamily="34" charset="0"/>
              </a:rPr>
              <a:t>Broad network access</a:t>
            </a:r>
          </a:p>
          <a:p>
            <a:r>
              <a:rPr lang="en-GB" sz="2000" dirty="0">
                <a:cs typeface="Arial" panose="020B0604020202020204" pitchFamily="34" charset="0"/>
              </a:rPr>
              <a:t>Resource pooling</a:t>
            </a:r>
          </a:p>
          <a:p>
            <a:r>
              <a:rPr lang="en-GB" sz="2000" dirty="0">
                <a:cs typeface="Arial" panose="020B0604020202020204" pitchFamily="34" charset="0"/>
              </a:rPr>
              <a:t>Rapid elasticity</a:t>
            </a:r>
          </a:p>
          <a:p>
            <a:r>
              <a:rPr lang="en-GB" sz="2000" dirty="0">
                <a:cs typeface="Arial" panose="020B0604020202020204" pitchFamily="34" charset="0"/>
              </a:rPr>
              <a:t>Measured service</a:t>
            </a:r>
          </a:p>
          <a:p>
            <a:pPr marL="0" indent="0">
              <a:buNone/>
            </a:pPr>
            <a:endParaRPr lang="en-GB" sz="2000" dirty="0"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2902DF-C676-AF6E-2012-336B42EEC35B}"/>
              </a:ext>
            </a:extLst>
          </p:cNvPr>
          <p:cNvSpPr txBox="1"/>
          <p:nvPr/>
        </p:nvSpPr>
        <p:spPr>
          <a:xfrm>
            <a:off x="6298319" y="3429000"/>
            <a:ext cx="4694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Additional cybersecurity beneﬁts: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Strengthened security controls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Improved compliance transparency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Improved resiliency of services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012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AEAFE-8049-CEF2-96D8-9A3D68122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60D002-5A9D-E717-B28E-40DC64AF8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124652"/>
            <a:ext cx="10515600" cy="1325563"/>
          </a:xfr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GB" sz="3600" dirty="0"/>
              <a:t>Topic guide development approach focuses on making it useful to a wide audience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F4DA16-3C0B-D1DD-D88D-F30A38A6448E}"/>
              </a:ext>
            </a:extLst>
          </p:cNvPr>
          <p:cNvSpPr txBox="1"/>
          <p:nvPr/>
        </p:nvSpPr>
        <p:spPr>
          <a:xfrm>
            <a:off x="503258" y="2289442"/>
            <a:ext cx="2622077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Focus on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Additional capabilities, issues and benefits that cloud computing brings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Available, emerging and near future capabilities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Adding value over existing available publications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Assisting students, practitioners and academics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81BAAC-834F-D9A3-9745-A873776E0D91}"/>
              </a:ext>
            </a:extLst>
          </p:cNvPr>
          <p:cNvSpPr txBox="1"/>
          <p:nvPr/>
        </p:nvSpPr>
        <p:spPr>
          <a:xfrm>
            <a:off x="3392035" y="2289442"/>
            <a:ext cx="262207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Structure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Assume cloud computing fundamentals are understood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Structure is broadly aligned with cloud approach to security domains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Use of a diagram and document structure to locate information easily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Mapping to </a:t>
            </a:r>
            <a:r>
              <a:rPr lang="en-GB" sz="1400" dirty="0" err="1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CyBOK</a:t>
            </a: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and Cloud Security Alliance Security Guidance*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C0389F-210F-470C-E900-FF10C592D41B}"/>
              </a:ext>
            </a:extLst>
          </p:cNvPr>
          <p:cNvSpPr txBox="1"/>
          <p:nvPr/>
        </p:nvSpPr>
        <p:spPr>
          <a:xfrm>
            <a:off x="6280812" y="2288056"/>
            <a:ext cx="2622077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Content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Assume understanding of cloud principles and reference NIST for more detail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Brief description sufficient to identify relevant security principles/ capabilities but need further detail to understand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Embedded references in text for further detailed reading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Written independent of cloud providers and proprietary details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7F4CDE-CB3C-7CFA-5BDC-E39F4CCBC230}"/>
              </a:ext>
            </a:extLst>
          </p:cNvPr>
          <p:cNvSpPr txBox="1"/>
          <p:nvPr/>
        </p:nvSpPr>
        <p:spPr>
          <a:xfrm>
            <a:off x="9169589" y="2288056"/>
            <a:ext cx="2622077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Aft>
                <a:spcPts val="600"/>
              </a:spcAft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Reading sources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Priority given to open/free information sources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Used cloud provider sources if a better description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Used blogs sparingly as source could be removed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Add paid/restricted sources for added value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7" name="Graphic 16" descr="Branching diagram with solid fill">
            <a:extLst>
              <a:ext uri="{FF2B5EF4-FFF2-40B4-BE49-F238E27FC236}">
                <a16:creationId xmlns:a16="http://schemas.microsoft.com/office/drawing/2014/main" id="{5752C8BD-1565-2AF2-C056-557A0F50E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3392035" y="1485561"/>
            <a:ext cx="733190" cy="733190"/>
          </a:xfrm>
          <a:prstGeom prst="rect">
            <a:avLst/>
          </a:prstGeom>
        </p:spPr>
      </p:pic>
      <p:pic>
        <p:nvPicPr>
          <p:cNvPr id="19" name="Graphic 18" descr="Cloud with solid fill">
            <a:extLst>
              <a:ext uri="{FF2B5EF4-FFF2-40B4-BE49-F238E27FC236}">
                <a16:creationId xmlns:a16="http://schemas.microsoft.com/office/drawing/2014/main" id="{12F2A6A1-635D-10F4-5B8D-BE2D91A8AA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1500" y="1556253"/>
            <a:ext cx="733190" cy="73319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EBAB0B7-06D7-649C-D958-332AA2E13916}"/>
              </a:ext>
            </a:extLst>
          </p:cNvPr>
          <p:cNvSpPr txBox="1"/>
          <p:nvPr/>
        </p:nvSpPr>
        <p:spPr>
          <a:xfrm>
            <a:off x="2771539" y="6461587"/>
            <a:ext cx="6249631" cy="24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74">
              <a:lnSpc>
                <a:spcPct val="90000"/>
              </a:lnSpc>
              <a:spcBef>
                <a:spcPts val="1000"/>
              </a:spcBef>
            </a:pPr>
            <a:r>
              <a:rPr kumimoji="0" lang="en-US" sz="1050" b="0" i="0" u="none" strike="noStrike" kern="1200" cap="small" spc="0" normalizeH="0" baseline="0" dirty="0">
                <a:ln>
                  <a:noFill/>
                </a:ln>
                <a:solidFill>
                  <a:srgbClr val="375D7D"/>
                </a:solidFill>
                <a:effectLst/>
                <a:uFillTx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*</a:t>
            </a:r>
            <a:r>
              <a:rPr kumimoji="0" lang="en-US" sz="1050" b="0" i="0" u="none" strike="noStrike" kern="1200" cap="small" spc="0" normalizeH="0" baseline="0" dirty="0">
                <a:ln>
                  <a:noFill/>
                </a:ln>
                <a:solidFill>
                  <a:srgbClr val="375D7D"/>
                </a:solidFill>
                <a:effectLst/>
                <a:uFillTx/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Security guidance for critical areas of focus in cloud computing v5, cloud security alliance</a:t>
            </a:r>
            <a:endParaRPr kumimoji="0" lang="en-US" sz="1050" b="0" i="0" u="none" strike="noStrike" kern="1200" cap="small" spc="0" normalizeH="0" baseline="0" dirty="0">
              <a:ln>
                <a:noFill/>
              </a:ln>
              <a:solidFill>
                <a:srgbClr val="375D7D"/>
              </a:solidFill>
              <a:effectLst/>
              <a:uFillTx/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3" name="Graphic 22" descr="Signature with solid fill">
            <a:extLst>
              <a:ext uri="{FF2B5EF4-FFF2-40B4-BE49-F238E27FC236}">
                <a16:creationId xmlns:a16="http://schemas.microsoft.com/office/drawing/2014/main" id="{4B98720E-7004-AA8B-6E12-67737A9494A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30370" y="1485561"/>
            <a:ext cx="733190" cy="733190"/>
          </a:xfrm>
          <a:prstGeom prst="rect">
            <a:avLst/>
          </a:prstGeom>
        </p:spPr>
      </p:pic>
      <p:pic>
        <p:nvPicPr>
          <p:cNvPr id="25" name="Graphic 24" descr="Books with solid fill">
            <a:extLst>
              <a:ext uri="{FF2B5EF4-FFF2-40B4-BE49-F238E27FC236}">
                <a16:creationId xmlns:a16="http://schemas.microsoft.com/office/drawing/2014/main" id="{8E6E5010-F5DD-A4CD-7D63-45745E7C1FF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169589" y="1485561"/>
            <a:ext cx="733190" cy="73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87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95C4D4-D468-4FFB-AFE3-D741A5F3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948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Roboto" panose="02000000000000000000" pitchFamily="2" charset="0"/>
                <a:ea typeface="Roboto" panose="02000000000000000000" pitchFamily="2" charset="0"/>
              </a:rPr>
              <a:t>Topic Guide Contents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49D191-77A6-0A0A-DD36-070CF8CD9E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EA40D-3F40-EC99-E695-616D05813D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54F56EB-9EE9-FE19-E9E1-F769E29D39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773808"/>
              </p:ext>
            </p:extLst>
          </p:nvPr>
        </p:nvGraphicFramePr>
        <p:xfrm>
          <a:off x="-319973" y="1385455"/>
          <a:ext cx="6845869" cy="3862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53AE532-B4D3-8352-C575-DA8ACB7053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7611039"/>
              </p:ext>
            </p:extLst>
          </p:nvPr>
        </p:nvGraphicFramePr>
        <p:xfrm>
          <a:off x="5346131" y="1447800"/>
          <a:ext cx="6845869" cy="4922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42507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5C1A3B4F-ADDC-705A-8A50-5431E5A7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Security domain discussion </a:t>
            </a:r>
            <a:br>
              <a:rPr lang="en-US" sz="4000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4000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aligned to cloud technical domains</a:t>
            </a:r>
          </a:p>
        </p:txBody>
      </p:sp>
      <p:pic>
        <p:nvPicPr>
          <p:cNvPr id="14" name="Content Placeholder 13" descr="A diagram of software development&#10;&#10;AI-generated content may be incorrect.">
            <a:extLst>
              <a:ext uri="{FF2B5EF4-FFF2-40B4-BE49-F238E27FC236}">
                <a16:creationId xmlns:a16="http://schemas.microsoft.com/office/drawing/2014/main" id="{886A7946-F65E-686D-E574-AC9E30B320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5762" y="2869106"/>
            <a:ext cx="8557603" cy="3074494"/>
          </a:xfrm>
        </p:spPr>
      </p:pic>
      <p:sp>
        <p:nvSpPr>
          <p:cNvPr id="18" name="Subtitle 2">
            <a:extLst>
              <a:ext uri="{FF2B5EF4-FFF2-40B4-BE49-F238E27FC236}">
                <a16:creationId xmlns:a16="http://schemas.microsoft.com/office/drawing/2014/main" id="{82BFA5C2-EF7B-60AB-9F3C-4FD44171FBC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38200" y="1941285"/>
            <a:ext cx="9145385" cy="6772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Diagram for quick reference</a:t>
            </a:r>
          </a:p>
        </p:txBody>
      </p:sp>
    </p:spTree>
    <p:extLst>
      <p:ext uri="{BB962C8B-B14F-4D97-AF65-F5344CB8AC3E}">
        <p14:creationId xmlns:p14="http://schemas.microsoft.com/office/powerpoint/2010/main" val="182065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DF11D2-B83E-3B93-80C3-E100D41F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What’s Next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C6D5D9-595B-8295-DB49-66415E0CB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Consensus scoping process</a:t>
            </a:r>
          </a:p>
          <a:p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Strawman Draft</a:t>
            </a:r>
          </a:p>
          <a:p>
            <a:pPr lvl="1"/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with review feedback</a:t>
            </a:r>
          </a:p>
          <a:p>
            <a:r>
              <a:rPr lang="en-GB" dirty="0"/>
              <a:t>Full draft</a:t>
            </a:r>
          </a:p>
          <a:p>
            <a:pPr lvl="1"/>
            <a:r>
              <a:rPr lang="en-GB" dirty="0"/>
              <a:t>expert review</a:t>
            </a:r>
          </a:p>
          <a:p>
            <a:r>
              <a:rPr lang="en-GB" dirty="0"/>
              <a:t>Integrate feedback</a:t>
            </a:r>
          </a:p>
          <a:p>
            <a:pPr lvl="1"/>
            <a:r>
              <a:rPr lang="en-GB" dirty="0"/>
              <a:t>produce final draft</a:t>
            </a:r>
          </a:p>
          <a:p>
            <a:r>
              <a:rPr lang="en-GB" dirty="0"/>
              <a:t>Copy editing and publication</a:t>
            </a:r>
          </a:p>
        </p:txBody>
      </p:sp>
    </p:spTree>
    <p:extLst>
      <p:ext uri="{BB962C8B-B14F-4D97-AF65-F5344CB8AC3E}">
        <p14:creationId xmlns:p14="http://schemas.microsoft.com/office/powerpoint/2010/main" val="2060688361"/>
      </p:ext>
    </p:extLst>
  </p:cSld>
  <p:clrMapOvr>
    <a:masterClrMapping/>
  </p:clrMapOvr>
</p:sld>
</file>

<file path=ppt/theme/theme1.xml><?xml version="1.0" encoding="utf-8"?>
<a:theme xmlns:a="http://schemas.openxmlformats.org/drawingml/2006/main" name="CyBOK Theme">
  <a:themeElements>
    <a:clrScheme name="CyB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333274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yBOK Theme" id="{648E46CC-6678-4511-91BC-91F1064CB7F9}" vid="{ED07DEB4-FC57-4E5C-9CDF-F1E9BF9D4E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64f451-1067-43e3-82d4-fa1b993e5c2b">
      <Terms xmlns="http://schemas.microsoft.com/office/infopath/2007/PartnerControls"/>
    </lcf76f155ced4ddcb4097134ff3c332f>
    <TaxCatchAll xmlns="474b7b72-26dc-4176-bf95-1630521347d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B79CE87A46EC4195452B1267C83AA0" ma:contentTypeVersion="14" ma:contentTypeDescription="Create a new document." ma:contentTypeScope="" ma:versionID="6fcd0bbebffff8c9a504ee133ec2004a">
  <xsd:schema xmlns:xsd="http://www.w3.org/2001/XMLSchema" xmlns:xs="http://www.w3.org/2001/XMLSchema" xmlns:p="http://schemas.microsoft.com/office/2006/metadata/properties" xmlns:ns2="dd64f451-1067-43e3-82d4-fa1b993e5c2b" xmlns:ns3="474b7b72-26dc-4176-bf95-1630521347db" targetNamespace="http://schemas.microsoft.com/office/2006/metadata/properties" ma:root="true" ma:fieldsID="ba525f10c6f6cb980aa231a433135b89" ns2:_="" ns3:_="">
    <xsd:import namespace="dd64f451-1067-43e3-82d4-fa1b993e5c2b"/>
    <xsd:import namespace="474b7b72-26dc-4176-bf95-1630521347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4f451-1067-43e3-82d4-fa1b993e5c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d084387-097e-4aef-8f33-0dee7b0eb5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4b7b72-26dc-4176-bf95-1630521347d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3ae74fe-a57d-43e4-b830-e3120226fde3}" ma:internalName="TaxCatchAll" ma:showField="CatchAllData" ma:web="474b7b72-26dc-4176-bf95-1630521347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791BA6-D9DB-4F07-8E42-212ADCC875B3}">
  <ds:schemaRefs>
    <ds:schemaRef ds:uri="http://schemas.microsoft.com/office/2006/metadata/properties"/>
    <ds:schemaRef ds:uri="http://schemas.microsoft.com/office/infopath/2007/PartnerControls"/>
    <ds:schemaRef ds:uri="dd64f451-1067-43e3-82d4-fa1b993e5c2b"/>
    <ds:schemaRef ds:uri="474b7b72-26dc-4176-bf95-1630521347db"/>
  </ds:schemaRefs>
</ds:datastoreItem>
</file>

<file path=customXml/itemProps2.xml><?xml version="1.0" encoding="utf-8"?>
<ds:datastoreItem xmlns:ds="http://schemas.openxmlformats.org/officeDocument/2006/customXml" ds:itemID="{FACED9DB-3B73-417C-8F56-9CD8BF6D96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12F19C-0027-442C-BB81-EF5C4F7094E4}"/>
</file>

<file path=docProps/app.xml><?xml version="1.0" encoding="utf-8"?>
<Properties xmlns="http://schemas.openxmlformats.org/officeDocument/2006/extended-properties" xmlns:vt="http://schemas.openxmlformats.org/officeDocument/2006/docPropsVTypes">
  <Template>CyBOK Theme (1)</Template>
  <TotalTime>31</TotalTime>
  <Words>693</Words>
  <Application>Microsoft Office PowerPoint</Application>
  <PresentationFormat>Widescreen</PresentationFormat>
  <Paragraphs>98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IBM Plex Sans</vt:lpstr>
      <vt:lpstr>IBM Plex Sans Medium</vt:lpstr>
      <vt:lpstr>Roboto</vt:lpstr>
      <vt:lpstr>System Font Regular</vt:lpstr>
      <vt:lpstr>CyBOK Theme</vt:lpstr>
      <vt:lpstr>Cloud Security Topic Guide</vt:lpstr>
      <vt:lpstr>Content Types</vt:lpstr>
      <vt:lpstr>Content Types</vt:lpstr>
      <vt:lpstr>CyBOK Topic Guides</vt:lpstr>
      <vt:lpstr>NIST SP 800-145:  The NIST Definition of Cloud Computing</vt:lpstr>
      <vt:lpstr>Topic guide development approach focuses on making it useful to a wide audience</vt:lpstr>
      <vt:lpstr>Topic Guide Contents</vt:lpstr>
      <vt:lpstr>Security domain discussion  aligned to cloud technical domains</vt:lpstr>
      <vt:lpstr>What’s Next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Jones</dc:creator>
  <cp:lastModifiedBy>Andrew Martin</cp:lastModifiedBy>
  <cp:revision>31</cp:revision>
  <dcterms:created xsi:type="dcterms:W3CDTF">2024-04-26T08:49:29Z</dcterms:created>
  <dcterms:modified xsi:type="dcterms:W3CDTF">2025-10-26T20:08:58Z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0x0101005DB79CE87A46EC4195452B1267C83AA0</vt:lpwstr>
  </property>
  <property fmtid="{D5CDD505-2E9C-101B-9397-08002B2CF9AE}" pid="3" name="Order">
    <vt:r8>985700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MediaServiceImageTags">
    <vt:lpwstr/>
  </property>
</Properties>
</file>